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9" r:id="rId4"/>
    <p:sldId id="265" r:id="rId5"/>
    <p:sldId id="260" r:id="rId6"/>
    <p:sldId id="262" r:id="rId7"/>
    <p:sldId id="263" r:id="rId8"/>
    <p:sldId id="264" r:id="rId9"/>
    <p:sldId id="261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6C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074" autoAdjust="0"/>
  </p:normalViewPr>
  <p:slideViewPr>
    <p:cSldViewPr snapToGrid="0">
      <p:cViewPr varScale="1">
        <p:scale>
          <a:sx n="153" d="100"/>
          <a:sy n="153" d="100"/>
        </p:scale>
        <p:origin x="4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27934-170C-4E74-A1BE-136F64D9212C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7441A-E63A-4F42-8133-85324CB6A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62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vector/tourist-with-backpack-map-stand-rocky-snowy-landscape-looking-route-traveler-man-lost-winter-mountains-travel-journey-explorer-extreme-hiking-adventure-cartoon-vector-illustration_23094435.htm#query=cartoon%20mountain&amp;position=3&amp;from_view=search&amp;track=ais</a:t>
            </a:r>
          </a:p>
          <a:p>
            <a:r>
              <a:rPr lang="en-GB" dirty="0"/>
              <a:t>https://www.flaticon.com/free-icons/settings</a:t>
            </a:r>
            <a:br>
              <a:rPr lang="en-GB" dirty="0"/>
            </a:br>
            <a:r>
              <a:rPr lang="en-GB" dirty="0"/>
              <a:t>https://www.flaticon.com/free-icons/gem</a:t>
            </a:r>
            <a:br>
              <a:rPr lang="en-GB" dirty="0"/>
            </a:br>
            <a:r>
              <a:rPr lang="en-GB" dirty="0"/>
              <a:t>https://www.flaticon.com/free-icons/coin</a:t>
            </a:r>
            <a:br>
              <a:rPr lang="en-GB" dirty="0"/>
            </a:br>
            <a:r>
              <a:rPr lang="en-GB" dirty="0"/>
              <a:t>https://www.freepik.com/free-vector/treasure-chest-bag-with-gem-stones-game-icons_35667619.htm#query=loot%20box&amp;from_query=lootbox&amp;position=3&amp;from_view=search&amp;track=sph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441A-E63A-4F42-8133-85324CB6AE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476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vector/tourist-with-backpack-map-stand-rocky-snowy-landscape-looking-route-traveler-man-lost-winter-mountains-travel-journey-explorer-extreme-hiking-adventure-cartoon-vector-illustration_23094435.htm#query=cartoon%20mountain&amp;position=3&amp;from_view=search&amp;track=ais</a:t>
            </a:r>
          </a:p>
          <a:p>
            <a:r>
              <a:rPr lang="en-GB" dirty="0"/>
              <a:t>https://www.flaticon.com/free-icons/settings</a:t>
            </a:r>
            <a:br>
              <a:rPr lang="en-GB" dirty="0"/>
            </a:br>
            <a:r>
              <a:rPr lang="en-GB" dirty="0"/>
              <a:t>https://www.flaticon.com/free-icons/gem</a:t>
            </a:r>
            <a:br>
              <a:rPr lang="en-GB" dirty="0"/>
            </a:br>
            <a:r>
              <a:rPr lang="en-GB" dirty="0"/>
              <a:t>https://www.flaticon.com/free-icons/coin</a:t>
            </a:r>
            <a:br>
              <a:rPr lang="en-GB" dirty="0"/>
            </a:br>
            <a:r>
              <a:rPr lang="en-GB" dirty="0"/>
              <a:t>https://www.freepik.com/free-vector/treasure-chest-bag-with-gem-stones-game-icons_35667619.htm#query=loot%20box&amp;from_query=lootbox&amp;position=3&amp;from_view=search&amp;track=sph</a:t>
            </a:r>
            <a:br>
              <a:rPr lang="en-GB" dirty="0"/>
            </a:br>
            <a:r>
              <a:rPr lang="en-GB" dirty="0"/>
              <a:t>https://www.freepik.com/free-vector/treasure-pirate-chest-gold-barrel-with-coins_33819268.htm#query=loot%20box&amp;position=8&amp;from_view=keyword&amp;track=ais</a:t>
            </a:r>
            <a:br>
              <a:rPr lang="en-GB" dirty="0"/>
            </a:br>
            <a:r>
              <a:rPr lang="en-GB" dirty="0"/>
              <a:t>https://www.freepik.com/free-vector/realistic-old-style-pirate-treasure-chest_3949277.htm#query=loot%20box&amp;position=33&amp;from_view=keyword&amp;track=ais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441A-E63A-4F42-8133-85324CB6AEB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6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vector/tourist-with-backpack-map-stand-rocky-snowy-landscape-looking-route-traveler-man-lost-winter-mountains-travel-journey-explorer-extreme-hiking-adventure-cartoon-vector-illustration_23094435.htm#query=cartoon%20mountain&amp;position=3&amp;from_view=search&amp;track=ais</a:t>
            </a:r>
          </a:p>
          <a:p>
            <a:r>
              <a:rPr lang="en-GB" dirty="0"/>
              <a:t>https://www.flaticon.com/free-icons/settings</a:t>
            </a:r>
            <a:br>
              <a:rPr lang="en-GB" dirty="0"/>
            </a:br>
            <a:r>
              <a:rPr lang="en-GB" dirty="0"/>
              <a:t>https://www.flaticon.com/free-icons/gem</a:t>
            </a:r>
            <a:br>
              <a:rPr lang="en-GB" dirty="0"/>
            </a:br>
            <a:r>
              <a:rPr lang="en-GB" dirty="0"/>
              <a:t>https://www.flaticon.com/free-icons/coin</a:t>
            </a:r>
            <a:br>
              <a:rPr lang="en-GB" dirty="0"/>
            </a:br>
            <a:r>
              <a:rPr lang="en-GB" dirty="0"/>
              <a:t>https://www.freepik.com/free-vector/treasure-chest-bag-with-gem-stones-game-icons_35667619.htm#query=loot%20box&amp;from_query=lootbox&amp;position=3&amp;from_view=search&amp;track=sph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441A-E63A-4F42-8133-85324CB6AE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30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vector/tourist-with-backpack-map-stand-rocky-snowy-landscape-looking-route-traveler-man-lost-winter-mountains-travel-journey-explorer-extreme-hiking-adventure-cartoon-vector-illustration_23094435.htm#query=cartoon%20mountain&amp;position=3&amp;from_view=search&amp;track=ais</a:t>
            </a:r>
          </a:p>
          <a:p>
            <a:r>
              <a:rPr lang="en-GB" dirty="0"/>
              <a:t>https://www.flaticon.com/free-icons/settings</a:t>
            </a:r>
            <a:br>
              <a:rPr lang="en-GB" dirty="0"/>
            </a:br>
            <a:r>
              <a:rPr lang="en-GB" dirty="0"/>
              <a:t>https://www.flaticon.com/free-icons/gem</a:t>
            </a:r>
            <a:br>
              <a:rPr lang="en-GB" dirty="0"/>
            </a:br>
            <a:r>
              <a:rPr lang="en-GB" dirty="0"/>
              <a:t>https://www.flaticon.com/free-icons/coin</a:t>
            </a:r>
            <a:br>
              <a:rPr lang="en-GB" dirty="0"/>
            </a:br>
            <a:r>
              <a:rPr lang="en-GB" dirty="0"/>
              <a:t>https://www.freepik.com/free-vector/treasure-chest-bag-with-gem-stones-game-icons_35667619.htm#query=loot%20box&amp;from_query=lootbox&amp;position=3&amp;from_view=search&amp;track=sph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441A-E63A-4F42-8133-85324CB6AEB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39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vector/tourist-with-backpack-map-stand-rocky-snowy-landscape-looking-route-traveler-man-lost-winter-mountains-travel-journey-explorer-extreme-hiking-adventure-cartoon-vector-illustration_23094435.htm#query=cartoon%20mountain&amp;position=3&amp;from_view=search&amp;track=ais</a:t>
            </a:r>
          </a:p>
          <a:p>
            <a:r>
              <a:rPr lang="en-GB" dirty="0"/>
              <a:t>https://www.flaticon.com/free-icons/settings</a:t>
            </a:r>
            <a:br>
              <a:rPr lang="en-GB" dirty="0"/>
            </a:br>
            <a:r>
              <a:rPr lang="en-GB" dirty="0"/>
              <a:t>https://www.flaticon.com/free-icons/gem</a:t>
            </a:r>
            <a:br>
              <a:rPr lang="en-GB" dirty="0"/>
            </a:br>
            <a:r>
              <a:rPr lang="en-GB" dirty="0"/>
              <a:t>https://www.flaticon.com/free-icons/coin</a:t>
            </a:r>
            <a:br>
              <a:rPr lang="en-GB" dirty="0"/>
            </a:br>
            <a:r>
              <a:rPr lang="en-GB" dirty="0"/>
              <a:t>https://www.freepik.com/free-vector/treasure-chest-bag-with-gem-stones-game-icons_35667619.htm#query=loot%20box&amp;from_query=lootbox&amp;position=3&amp;from_view=search&amp;track=sph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441A-E63A-4F42-8133-85324CB6AE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46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vector/tourist-with-backpack-map-stand-rocky-snowy-landscape-looking-route-traveler-man-lost-winter-mountains-travel-journey-explorer-extreme-hiking-adventure-cartoon-vector-illustration_23094435.htm#query=cartoon%20mountain&amp;position=3&amp;from_view=search&amp;track=ais</a:t>
            </a:r>
          </a:p>
          <a:p>
            <a:r>
              <a:rPr lang="en-GB" dirty="0"/>
              <a:t>https://www.flaticon.com/free-icons/settings</a:t>
            </a:r>
            <a:br>
              <a:rPr lang="en-GB" dirty="0"/>
            </a:br>
            <a:r>
              <a:rPr lang="en-GB" dirty="0"/>
              <a:t>https://www.flaticon.com/free-icons/gem</a:t>
            </a:r>
            <a:br>
              <a:rPr lang="en-GB" dirty="0"/>
            </a:br>
            <a:r>
              <a:rPr lang="en-GB" dirty="0"/>
              <a:t>https://www.flaticon.com/free-icons/coin</a:t>
            </a:r>
            <a:br>
              <a:rPr lang="en-GB" dirty="0"/>
            </a:br>
            <a:r>
              <a:rPr lang="en-GB" dirty="0"/>
              <a:t>https://www.freepik.com/free-vector/treasure-chest-bag-with-gem-stones-game-icons_35667619.htm#query=loot%20box&amp;from_query=lootbox&amp;position=3&amp;from_view=search&amp;track=sph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441A-E63A-4F42-8133-85324CB6AEB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97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vector/tourist-with-backpack-map-stand-rocky-snowy-landscape-looking-route-traveler-man-lost-winter-mountains-travel-journey-explorer-extreme-hiking-adventure-cartoon-vector-illustration_23094435.htm#query=cartoon%20mountain&amp;position=3&amp;from_view=search&amp;track=ais</a:t>
            </a:r>
          </a:p>
          <a:p>
            <a:r>
              <a:rPr lang="en-GB" dirty="0"/>
              <a:t>https://www.flaticon.com/free-icons/settings</a:t>
            </a:r>
            <a:br>
              <a:rPr lang="en-GB" dirty="0"/>
            </a:br>
            <a:r>
              <a:rPr lang="en-GB" dirty="0"/>
              <a:t>https://www.flaticon.com/free-icons/gem</a:t>
            </a:r>
            <a:br>
              <a:rPr lang="en-GB" dirty="0"/>
            </a:br>
            <a:r>
              <a:rPr lang="en-GB" dirty="0"/>
              <a:t>https://www.flaticon.com/free-icons/coin</a:t>
            </a:r>
            <a:br>
              <a:rPr lang="en-GB" dirty="0"/>
            </a:br>
            <a:r>
              <a:rPr lang="en-GB" dirty="0"/>
              <a:t>https://www.freepik.com/free-vector/treasure-chest-bag-with-gem-stones-game-icons_35667619.htm#query=loot%20box&amp;from_query=lootbox&amp;position=3&amp;from_view=search&amp;track=sph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441A-E63A-4F42-8133-85324CB6AEB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623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vector/tourist-with-backpack-map-stand-rocky-snowy-landscape-looking-route-traveler-man-lost-winter-mountains-travel-journey-explorer-extreme-hiking-adventure-cartoon-vector-illustration_23094435.htm#query=cartoon%20mountain&amp;position=3&amp;from_view=search&amp;track=ais</a:t>
            </a:r>
          </a:p>
          <a:p>
            <a:r>
              <a:rPr lang="en-GB" dirty="0"/>
              <a:t>https://www.flaticon.com/free-icons/settings</a:t>
            </a:r>
            <a:br>
              <a:rPr lang="en-GB" dirty="0"/>
            </a:br>
            <a:r>
              <a:rPr lang="en-GB" dirty="0"/>
              <a:t>https://www.flaticon.com/free-icons/gem</a:t>
            </a:r>
            <a:br>
              <a:rPr lang="en-GB" dirty="0"/>
            </a:br>
            <a:r>
              <a:rPr lang="en-GB" dirty="0"/>
              <a:t>https://www.flaticon.com/free-icons/coin</a:t>
            </a:r>
            <a:br>
              <a:rPr lang="en-GB" dirty="0"/>
            </a:br>
            <a:r>
              <a:rPr lang="en-GB" dirty="0"/>
              <a:t>https://www.freepik.com/free-vector/treasure-chest-bag-with-gem-stones-game-icons_35667619.htm#query=loot%20box&amp;from_query=lootbox&amp;position=3&amp;from_view=search&amp;track=sph</a:t>
            </a:r>
            <a:br>
              <a:rPr lang="en-GB" dirty="0"/>
            </a:br>
            <a:r>
              <a:rPr lang="en-GB" dirty="0"/>
              <a:t>https://www.freepik.com/free-vector/treasure-pirate-chest-gold-barrel-with-coins_33819268.htm#query=loot%20box&amp;position=8&amp;from_view=keyword&amp;track=ais</a:t>
            </a:r>
            <a:br>
              <a:rPr lang="en-GB" dirty="0"/>
            </a:br>
            <a:r>
              <a:rPr lang="en-GB" dirty="0"/>
              <a:t>https://www.freepik.com/free-vector/realistic-old-style-pirate-treasure-chest_3949277.htm#query=loot%20box&amp;position=33&amp;from_view=keyword&amp;track=ais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441A-E63A-4F42-8133-85324CB6AEB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365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vector/tourist-with-backpack-map-stand-rocky-snowy-landscape-looking-route-traveler-man-lost-winter-mountains-travel-journey-explorer-extreme-hiking-adventure-cartoon-vector-illustration_23094435.htm#query=cartoon%20mountain&amp;position=3&amp;from_view=search&amp;track=ais</a:t>
            </a:r>
          </a:p>
          <a:p>
            <a:r>
              <a:rPr lang="en-GB" dirty="0"/>
              <a:t>https://www.flaticon.com/free-icons/settings</a:t>
            </a:r>
            <a:br>
              <a:rPr lang="en-GB" dirty="0"/>
            </a:br>
            <a:r>
              <a:rPr lang="en-GB" dirty="0"/>
              <a:t>https://www.flaticon.com/free-icons/gem</a:t>
            </a:r>
            <a:br>
              <a:rPr lang="en-GB" dirty="0"/>
            </a:br>
            <a:r>
              <a:rPr lang="en-GB" dirty="0"/>
              <a:t>https://www.flaticon.com/free-icons/coin</a:t>
            </a:r>
            <a:br>
              <a:rPr lang="en-GB" dirty="0"/>
            </a:br>
            <a:r>
              <a:rPr lang="en-GB" dirty="0"/>
              <a:t>https://www.freepik.com/free-vector/treasure-chest-bag-with-gem-stones-game-icons_35667619.htm#query=loot%20box&amp;from_query=lootbox&amp;position=3&amp;from_view=search&amp;track=sph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441A-E63A-4F42-8133-85324CB6AEB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0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vector/tourist-with-backpack-map-stand-rocky-snowy-landscape-looking-route-traveler-man-lost-winter-mountains-travel-journey-explorer-extreme-hiking-adventure-cartoon-vector-illustration_23094435.htm#query=cartoon%20mountain&amp;position=3&amp;from_view=search&amp;track=ais</a:t>
            </a:r>
          </a:p>
          <a:p>
            <a:r>
              <a:rPr lang="en-GB" dirty="0"/>
              <a:t>https://www.flaticon.com/free-icons/settings</a:t>
            </a:r>
            <a:br>
              <a:rPr lang="en-GB" dirty="0"/>
            </a:br>
            <a:r>
              <a:rPr lang="en-GB" dirty="0"/>
              <a:t>https://www.flaticon.com/free-icons/gem</a:t>
            </a:r>
            <a:br>
              <a:rPr lang="en-GB" dirty="0"/>
            </a:br>
            <a:r>
              <a:rPr lang="en-GB" dirty="0"/>
              <a:t>https://www.flaticon.com/free-icons/coin</a:t>
            </a:r>
            <a:br>
              <a:rPr lang="en-GB" dirty="0"/>
            </a:br>
            <a:r>
              <a:rPr lang="en-GB" dirty="0"/>
              <a:t>https://www.freepik.com/free-vector/treasure-chest-bag-with-gem-stones-game-icons_35667619.htm#query=loot%20box&amp;from_query=lootbox&amp;position=3&amp;from_view=search&amp;track=sph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441A-E63A-4F42-8133-85324CB6AEB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02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DA3D-1988-27DA-DC7D-821F8AA29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0FCC6-0A08-59F5-0DBD-4E2E9282A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12668-E2D0-F6B5-6875-5A002C48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E8ED2-EC24-C2B2-5325-23686EB4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E86B-0C9F-14F0-3EAB-B8CF6A4D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65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7AFD-D6A9-BC24-F794-7A03804E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B9413-D771-0BB4-E818-43A345135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C04BB-3E07-CDB2-3872-F96664679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FBA05-6F38-4BA4-36A5-14E469E58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EA926-6180-6DDC-A4BD-7E58805D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7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4D741-E38D-00AC-30D1-A61A6F6A4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D5FCB1-9CF8-CD03-5D6D-C88CF6163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3A9FE-19BA-3EFD-6E22-C2238857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2C966-3E80-8421-EF1A-719970D4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8DE88-4C4F-9D9C-8F1D-49958D2F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76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186A-0DDD-E52B-A645-886A39FC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85DD-B277-BD3C-6B89-A6731CAF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54346-8058-32B8-1ACC-DE239E3DD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F7A9B-06A1-1C5A-B4B2-112A3C10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50CAF-8658-B5C5-BD82-62B5B135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482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B7F4-5203-CD2F-9ADE-E5E269E0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CCA2B-2C14-4825-1CEA-7CF7779FB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4939C-E5F2-F4F6-6C29-ECF849EC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CE083-B5F0-A5DA-A973-79CE599F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B08F8-EE98-13A2-29AB-AE8BA9FE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93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5D8E-BA52-3892-3A3C-3F48853F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4F7AC-1B43-158C-328A-F9C323D36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CE887-ECC1-80A7-366E-6AFA43986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B154A-228A-1921-92AB-41CC6C7E4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3C2D9-D4B5-C938-D953-BECA9F3B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48625-4EDE-E01D-CB02-FA80220B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24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1800-6BEA-EC61-4D72-78170E7D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DA277-2CDB-2AC7-AA90-918C06476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6FBA4-18AF-2CE8-2E6A-9F9D6BB48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A5FE2-4598-F5FD-FBDA-E397E811D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0480E-8137-17D7-8371-7967E4EF9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ACDFE-CEC9-0BC0-10E9-AA227194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F8B7F-B41E-8F74-F3C8-D44B30F6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8379F-A788-0149-565A-200F99E3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0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8940-41BC-113F-1555-D8235B45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DD948-2AEB-2954-4F66-E22891AA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D2681-CCB9-14E8-4211-3403EB10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E9BF7-2B85-A11F-B6DF-19BF8E51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79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14D329-1DAB-0E26-BB13-7FB8CE4B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D6999-A4DD-6298-98CC-27ECD5A1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7509E-7DBA-07DA-E603-E3EBD5DC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44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A574-CDDA-5FC2-3CE9-48762971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6383-E643-98F5-9765-69813DD2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5BC7A-705E-BE59-211C-BD9471792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874EE-C0E3-F790-164C-5E06D1CC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AF163-3752-0B62-9D41-AD127673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3C7A4-DEF3-54CD-9E71-C95E9259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7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0D4F-A306-3026-402D-230B6FB4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87E042-5D59-D845-60C3-1DE9D23475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87BB6-F541-12F6-9481-98A2DF968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09362-6CFA-7D50-6DF3-485996EF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372C0-2F53-84DC-F22B-51E8CB76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E729E-5B2F-2856-D106-282E4F62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4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CAECF-343F-D506-DA40-25D67D37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51AD-552E-8130-A409-ECA00826E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6FDCB-2578-2C2A-51CE-A468A74307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2D1B1-C79D-4198-971C-D4D232F349C5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51B40-D0A8-3650-405A-AC1AC834E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3C51-963A-32B2-D400-C01724042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8DCEC-1DBE-4676-B816-54B6B12A9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13" Type="http://schemas.openxmlformats.org/officeDocument/2006/relationships/slide" Target="slide11.xml"/><Relationship Id="rId18" Type="http://schemas.openxmlformats.org/officeDocument/2006/relationships/slide" Target="slide7.xml"/><Relationship Id="rId3" Type="http://schemas.microsoft.com/office/2007/relationships/media" Target="../media/media2.m4a"/><Relationship Id="rId21" Type="http://schemas.openxmlformats.org/officeDocument/2006/relationships/slide" Target="slide3.xml"/><Relationship Id="rId7" Type="http://schemas.microsoft.com/office/2007/relationships/media" Target="../media/media4.m4a"/><Relationship Id="rId12" Type="http://schemas.openxmlformats.org/officeDocument/2006/relationships/slide" Target="slide5.xml"/><Relationship Id="rId17" Type="http://schemas.openxmlformats.org/officeDocument/2006/relationships/image" Target="../media/image4.png"/><Relationship Id="rId2" Type="http://schemas.openxmlformats.org/officeDocument/2006/relationships/audio" Target="../media/media1.m4a"/><Relationship Id="rId16" Type="http://schemas.openxmlformats.org/officeDocument/2006/relationships/image" Target="../media/image3.png"/><Relationship Id="rId20" Type="http://schemas.openxmlformats.org/officeDocument/2006/relationships/image" Target="../media/image6.png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openxmlformats.org/officeDocument/2006/relationships/image" Target="../media/image1.jpeg"/><Relationship Id="rId24" Type="http://schemas.openxmlformats.org/officeDocument/2006/relationships/image" Target="../media/image7.png"/><Relationship Id="rId5" Type="http://schemas.microsoft.com/office/2007/relationships/media" Target="../media/media3.m4a"/><Relationship Id="rId15" Type="http://schemas.openxmlformats.org/officeDocument/2006/relationships/image" Target="../media/image2.png"/><Relationship Id="rId23" Type="http://schemas.openxmlformats.org/officeDocument/2006/relationships/slide" Target="slide1.xml"/><Relationship Id="rId10" Type="http://schemas.openxmlformats.org/officeDocument/2006/relationships/notesSlide" Target="../notesSlides/notesSlide1.xml"/><Relationship Id="rId19" Type="http://schemas.openxmlformats.org/officeDocument/2006/relationships/image" Target="../media/image5.png"/><Relationship Id="rId4" Type="http://schemas.openxmlformats.org/officeDocument/2006/relationships/audio" Target="../media/media2.m4a"/><Relationship Id="rId9" Type="http://schemas.openxmlformats.org/officeDocument/2006/relationships/slideLayout" Target="../slideLayouts/slideLayout1.xml"/><Relationship Id="rId14" Type="http://schemas.openxmlformats.org/officeDocument/2006/relationships/slide" Target="slide9.xml"/><Relationship Id="rId22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3.png"/><Relationship Id="rId18" Type="http://schemas.openxmlformats.org/officeDocument/2006/relationships/slide" Target="slide3.xml"/><Relationship Id="rId26" Type="http://schemas.openxmlformats.org/officeDocument/2006/relationships/image" Target="../media/image18.png"/><Relationship Id="rId3" Type="http://schemas.microsoft.com/office/2007/relationships/media" Target="../media/media14.m4a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17" Type="http://schemas.openxmlformats.org/officeDocument/2006/relationships/slide" Target="slide1.xml"/><Relationship Id="rId25" Type="http://schemas.openxmlformats.org/officeDocument/2006/relationships/image" Target="../media/image17.png"/><Relationship Id="rId2" Type="http://schemas.openxmlformats.org/officeDocument/2006/relationships/audio" Target="../media/media13.m4a"/><Relationship Id="rId16" Type="http://schemas.openxmlformats.org/officeDocument/2006/relationships/image" Target="../media/image6.png"/><Relationship Id="rId20" Type="http://schemas.openxmlformats.org/officeDocument/2006/relationships/slide" Target="slide8.xml"/><Relationship Id="rId1" Type="http://schemas.microsoft.com/office/2007/relationships/media" Target="../media/media13.m4a"/><Relationship Id="rId6" Type="http://schemas.openxmlformats.org/officeDocument/2006/relationships/audio" Target="../media/media15.m4a"/><Relationship Id="rId11" Type="http://schemas.openxmlformats.org/officeDocument/2006/relationships/slide" Target="slide9.xml"/><Relationship Id="rId24" Type="http://schemas.openxmlformats.org/officeDocument/2006/relationships/image" Target="../media/image16.png"/><Relationship Id="rId5" Type="http://schemas.microsoft.com/office/2007/relationships/media" Target="../media/media15.m4a"/><Relationship Id="rId15" Type="http://schemas.openxmlformats.org/officeDocument/2006/relationships/image" Target="../media/image5.png"/><Relationship Id="rId23" Type="http://schemas.openxmlformats.org/officeDocument/2006/relationships/image" Target="../media/image15.png"/><Relationship Id="rId28" Type="http://schemas.openxmlformats.org/officeDocument/2006/relationships/slide" Target="slide7.xml"/><Relationship Id="rId10" Type="http://schemas.openxmlformats.org/officeDocument/2006/relationships/slide" Target="slide5.xml"/><Relationship Id="rId19" Type="http://schemas.openxmlformats.org/officeDocument/2006/relationships/slide" Target="slide6.xml"/><Relationship Id="rId4" Type="http://schemas.openxmlformats.org/officeDocument/2006/relationships/audio" Target="../media/media14.m4a"/><Relationship Id="rId9" Type="http://schemas.openxmlformats.org/officeDocument/2006/relationships/image" Target="../media/image1.jpeg"/><Relationship Id="rId14" Type="http://schemas.openxmlformats.org/officeDocument/2006/relationships/image" Target="../media/image4.png"/><Relationship Id="rId22" Type="http://schemas.openxmlformats.org/officeDocument/2006/relationships/image" Target="../media/image12.png"/><Relationship Id="rId27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slide" Target="slide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4a"/><Relationship Id="rId13" Type="http://schemas.openxmlformats.org/officeDocument/2006/relationships/slide" Target="slide11.xml"/><Relationship Id="rId18" Type="http://schemas.openxmlformats.org/officeDocument/2006/relationships/slide" Target="slide7.xml"/><Relationship Id="rId3" Type="http://schemas.microsoft.com/office/2007/relationships/media" Target="../media/media6.m4a"/><Relationship Id="rId21" Type="http://schemas.openxmlformats.org/officeDocument/2006/relationships/slide" Target="slide3.xml"/><Relationship Id="rId7" Type="http://schemas.microsoft.com/office/2007/relationships/media" Target="../media/media8.m4a"/><Relationship Id="rId12" Type="http://schemas.openxmlformats.org/officeDocument/2006/relationships/slide" Target="slide5.xml"/><Relationship Id="rId17" Type="http://schemas.openxmlformats.org/officeDocument/2006/relationships/image" Target="../media/image4.png"/><Relationship Id="rId2" Type="http://schemas.openxmlformats.org/officeDocument/2006/relationships/audio" Target="../media/media5.m4a"/><Relationship Id="rId16" Type="http://schemas.openxmlformats.org/officeDocument/2006/relationships/image" Target="../media/image3.png"/><Relationship Id="rId20" Type="http://schemas.openxmlformats.org/officeDocument/2006/relationships/image" Target="../media/image6.png"/><Relationship Id="rId1" Type="http://schemas.microsoft.com/office/2007/relationships/media" Target="../media/media5.m4a"/><Relationship Id="rId6" Type="http://schemas.openxmlformats.org/officeDocument/2006/relationships/audio" Target="../media/media7.m4a"/><Relationship Id="rId11" Type="http://schemas.openxmlformats.org/officeDocument/2006/relationships/image" Target="../media/image1.jpeg"/><Relationship Id="rId24" Type="http://schemas.openxmlformats.org/officeDocument/2006/relationships/image" Target="../media/image7.png"/><Relationship Id="rId5" Type="http://schemas.microsoft.com/office/2007/relationships/media" Target="../media/media7.m4a"/><Relationship Id="rId15" Type="http://schemas.openxmlformats.org/officeDocument/2006/relationships/image" Target="../media/image2.png"/><Relationship Id="rId23" Type="http://schemas.openxmlformats.org/officeDocument/2006/relationships/slide" Target="slide1.xml"/><Relationship Id="rId10" Type="http://schemas.openxmlformats.org/officeDocument/2006/relationships/notesSlide" Target="../notesSlides/notesSlide2.xml"/><Relationship Id="rId19" Type="http://schemas.openxmlformats.org/officeDocument/2006/relationships/image" Target="../media/image5.png"/><Relationship Id="rId4" Type="http://schemas.openxmlformats.org/officeDocument/2006/relationships/audio" Target="../media/media6.m4a"/><Relationship Id="rId9" Type="http://schemas.openxmlformats.org/officeDocument/2006/relationships/slideLayout" Target="../slideLayouts/slideLayout1.xml"/><Relationship Id="rId14" Type="http://schemas.openxmlformats.org/officeDocument/2006/relationships/slide" Target="slide9.xml"/><Relationship Id="rId22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18" Type="http://schemas.openxmlformats.org/officeDocument/2006/relationships/slide" Target="slide7.xml"/><Relationship Id="rId3" Type="http://schemas.microsoft.com/office/2007/relationships/media" Target="../media/media10.mp4"/><Relationship Id="rId21" Type="http://schemas.openxmlformats.org/officeDocument/2006/relationships/image" Target="../media/image10.png"/><Relationship Id="rId7" Type="http://schemas.openxmlformats.org/officeDocument/2006/relationships/image" Target="../media/image1.jpeg"/><Relationship Id="rId12" Type="http://schemas.openxmlformats.org/officeDocument/2006/relationships/image" Target="../media/image2.png"/><Relationship Id="rId17" Type="http://schemas.openxmlformats.org/officeDocument/2006/relationships/image" Target="../media/image8.png"/><Relationship Id="rId2" Type="http://schemas.openxmlformats.org/officeDocument/2006/relationships/video" Target="../media/media9.mp4"/><Relationship Id="rId16" Type="http://schemas.openxmlformats.org/officeDocument/2006/relationships/slide" Target="slide4.xml"/><Relationship Id="rId20" Type="http://schemas.openxmlformats.org/officeDocument/2006/relationships/image" Target="../media/image9.png"/><Relationship Id="rId1" Type="http://schemas.microsoft.com/office/2007/relationships/media" Target="../media/media9.mp4"/><Relationship Id="rId6" Type="http://schemas.openxmlformats.org/officeDocument/2006/relationships/notesSlide" Target="../notesSlides/notesSlide3.xml"/><Relationship Id="rId11" Type="http://schemas.openxmlformats.org/officeDocument/2006/relationships/slide" Target="slide9.xml"/><Relationship Id="rId5" Type="http://schemas.openxmlformats.org/officeDocument/2006/relationships/slideLayout" Target="../slideLayouts/slideLayout1.xml"/><Relationship Id="rId15" Type="http://schemas.openxmlformats.org/officeDocument/2006/relationships/slide" Target="slide1.xml"/><Relationship Id="rId10" Type="http://schemas.openxmlformats.org/officeDocument/2006/relationships/slide" Target="slide11.xml"/><Relationship Id="rId19" Type="http://schemas.openxmlformats.org/officeDocument/2006/relationships/image" Target="../media/image5.png"/><Relationship Id="rId4" Type="http://schemas.openxmlformats.org/officeDocument/2006/relationships/video" Target="../media/media10.mp4"/><Relationship Id="rId9" Type="http://schemas.openxmlformats.org/officeDocument/2006/relationships/slide" Target="slide5.xml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18" Type="http://schemas.openxmlformats.org/officeDocument/2006/relationships/slide" Target="slide7.xml"/><Relationship Id="rId3" Type="http://schemas.microsoft.com/office/2007/relationships/media" Target="../media/media12.mp4"/><Relationship Id="rId21" Type="http://schemas.openxmlformats.org/officeDocument/2006/relationships/image" Target="../media/image10.png"/><Relationship Id="rId7" Type="http://schemas.openxmlformats.org/officeDocument/2006/relationships/image" Target="../media/image1.jpeg"/><Relationship Id="rId12" Type="http://schemas.openxmlformats.org/officeDocument/2006/relationships/image" Target="../media/image2.png"/><Relationship Id="rId17" Type="http://schemas.openxmlformats.org/officeDocument/2006/relationships/image" Target="../media/image8.png"/><Relationship Id="rId2" Type="http://schemas.openxmlformats.org/officeDocument/2006/relationships/video" Target="../media/media11.mp4"/><Relationship Id="rId16" Type="http://schemas.openxmlformats.org/officeDocument/2006/relationships/slide" Target="slide3.xml"/><Relationship Id="rId20" Type="http://schemas.openxmlformats.org/officeDocument/2006/relationships/image" Target="../media/image9.png"/><Relationship Id="rId1" Type="http://schemas.microsoft.com/office/2007/relationships/media" Target="../media/media11.mp4"/><Relationship Id="rId6" Type="http://schemas.openxmlformats.org/officeDocument/2006/relationships/notesSlide" Target="../notesSlides/notesSlide4.xml"/><Relationship Id="rId11" Type="http://schemas.openxmlformats.org/officeDocument/2006/relationships/slide" Target="slide9.xml"/><Relationship Id="rId5" Type="http://schemas.openxmlformats.org/officeDocument/2006/relationships/slideLayout" Target="../slideLayouts/slideLayout1.xml"/><Relationship Id="rId15" Type="http://schemas.openxmlformats.org/officeDocument/2006/relationships/slide" Target="slide1.xml"/><Relationship Id="rId10" Type="http://schemas.openxmlformats.org/officeDocument/2006/relationships/slide" Target="slide11.xml"/><Relationship Id="rId19" Type="http://schemas.openxmlformats.org/officeDocument/2006/relationships/image" Target="../media/image5.png"/><Relationship Id="rId4" Type="http://schemas.openxmlformats.org/officeDocument/2006/relationships/video" Target="../media/media12.mp4"/><Relationship Id="rId9" Type="http://schemas.openxmlformats.org/officeDocument/2006/relationships/slide" Target="slide5.xm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3.xml"/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12" Type="http://schemas.openxmlformats.org/officeDocument/2006/relationships/slide" Target="slide1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slide" Target="slide11.xml"/><Relationship Id="rId15" Type="http://schemas.openxmlformats.org/officeDocument/2006/relationships/slide" Target="slide7.xml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image" Target="../media/image4.png"/><Relationship Id="rId1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3.xml"/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12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slide" Target="slide11.xml"/><Relationship Id="rId15" Type="http://schemas.openxmlformats.org/officeDocument/2006/relationships/slide" Target="slide8.xml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image" Target="../media/image4.png"/><Relationship Id="rId1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3.xml"/><Relationship Id="rId1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12" Type="http://schemas.openxmlformats.org/officeDocument/2006/relationships/slide" Target="slide1.xml"/><Relationship Id="rId17" Type="http://schemas.openxmlformats.org/officeDocument/2006/relationships/slide" Target="slide10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slide" Target="slide11.xml"/><Relationship Id="rId15" Type="http://schemas.openxmlformats.org/officeDocument/2006/relationships/slide" Target="slide8.xml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image" Target="../media/image4.png"/><Relationship Id="rId1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7.xml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slide" Target="slide6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slide" Target="slide3.xml"/><Relationship Id="rId5" Type="http://schemas.openxmlformats.org/officeDocument/2006/relationships/slide" Target="slide11.xml"/><Relationship Id="rId15" Type="http://schemas.openxmlformats.org/officeDocument/2006/relationships/slide" Target="slide9.xml"/><Relationship Id="rId10" Type="http://schemas.openxmlformats.org/officeDocument/2006/relationships/slide" Target="slide1.xml"/><Relationship Id="rId4" Type="http://schemas.openxmlformats.org/officeDocument/2006/relationships/slide" Target="slide5.xml"/><Relationship Id="rId9" Type="http://schemas.openxmlformats.org/officeDocument/2006/relationships/image" Target="../media/image6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slide" Target="slide1.xml"/><Relationship Id="rId4" Type="http://schemas.openxmlformats.org/officeDocument/2006/relationships/slide" Target="slide5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4B3DFDC-3E1D-6A4B-2754-D8C21458EBD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6"/>
          <a:stretch/>
        </p:blipFill>
        <p:spPr>
          <a:xfrm>
            <a:off x="-1" y="-14548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499061-31C9-4B8A-53DC-BAAC6FD17945}"/>
              </a:ext>
            </a:extLst>
          </p:cNvPr>
          <p:cNvSpPr/>
          <p:nvPr/>
        </p:nvSpPr>
        <p:spPr>
          <a:xfrm>
            <a:off x="-1" y="0"/>
            <a:ext cx="12192000" cy="795647"/>
          </a:xfrm>
          <a:prstGeom prst="rect">
            <a:avLst/>
          </a:prstGeom>
          <a:solidFill>
            <a:srgbClr val="000000">
              <a:alpha val="5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apezoid 4">
            <a:hlinkClick r:id="rId12" action="ppaction://hlinksldjump"/>
            <a:extLst>
              <a:ext uri="{FF2B5EF4-FFF2-40B4-BE49-F238E27FC236}">
                <a16:creationId xmlns:a16="http://schemas.microsoft.com/office/drawing/2014/main" id="{04902F5E-D497-E265-95E8-EA3BBA94E502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C1948-CBEC-7618-B076-68C127204E4E}"/>
              </a:ext>
            </a:extLst>
          </p:cNvPr>
          <p:cNvSpPr/>
          <p:nvPr/>
        </p:nvSpPr>
        <p:spPr>
          <a:xfrm>
            <a:off x="4930122" y="96475"/>
            <a:ext cx="1890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rapezoid 9">
            <a:hlinkClick r:id="rId13" action="ppaction://hlinksldjump"/>
            <a:extLst>
              <a:ext uri="{FF2B5EF4-FFF2-40B4-BE49-F238E27FC236}">
                <a16:creationId xmlns:a16="http://schemas.microsoft.com/office/drawing/2014/main" id="{6B10ED6B-3BCF-22F4-D9EA-66D26B719336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790AF-20D3-C0EB-DBD8-D994FEACBAF7}"/>
              </a:ext>
            </a:extLst>
          </p:cNvPr>
          <p:cNvSpPr txBox="1"/>
          <p:nvPr/>
        </p:nvSpPr>
        <p:spPr>
          <a:xfrm>
            <a:off x="10968801" y="74606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677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13B7C-F67C-5C39-E673-C77E3F4C203A}"/>
              </a:ext>
            </a:extLst>
          </p:cNvPr>
          <p:cNvSpPr txBox="1"/>
          <p:nvPr/>
        </p:nvSpPr>
        <p:spPr>
          <a:xfrm>
            <a:off x="10016356" y="46266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28426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hlinkClick r:id="rId14" action="ppaction://hlinksldjump"/>
            <a:extLst>
              <a:ext uri="{FF2B5EF4-FFF2-40B4-BE49-F238E27FC236}">
                <a16:creationId xmlns:a16="http://schemas.microsoft.com/office/drawing/2014/main" id="{D5298BE4-D1B9-62ED-2A1C-111A642742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3957" y="30773"/>
            <a:ext cx="212521" cy="212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BC32EC-68A9-C922-B03C-60D5B69A76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95" y="46266"/>
            <a:ext cx="272745" cy="272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E4AE2-32F0-501A-9D1A-9552E5AEE5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52" y="30773"/>
            <a:ext cx="272745" cy="272745"/>
          </a:xfrm>
          <a:prstGeom prst="rect">
            <a:avLst/>
          </a:prstGeom>
        </p:spPr>
      </p:pic>
      <p:pic>
        <p:nvPicPr>
          <p:cNvPr id="21" name="Picture 20">
            <a:hlinkClick r:id="rId18" action="ppaction://hlinksldjump"/>
            <a:extLst>
              <a:ext uri="{FF2B5EF4-FFF2-40B4-BE49-F238E27FC236}">
                <a16:creationId xmlns:a16="http://schemas.microsoft.com/office/drawing/2014/main" id="{6B13AE81-29B2-0210-3966-C7752534D1C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8773" r="6694" b="2800"/>
          <a:stretch/>
        </p:blipFill>
        <p:spPr>
          <a:xfrm>
            <a:off x="8731250" y="3956050"/>
            <a:ext cx="3092450" cy="2635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1DBB0B-E8DB-B2DA-055C-74129DDC574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3000" r="30984" b="20833"/>
          <a:stretch/>
        </p:blipFill>
        <p:spPr>
          <a:xfrm>
            <a:off x="5012829" y="2590800"/>
            <a:ext cx="2166342" cy="34099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8A5535-E17B-F0A0-EF00-CA5682BD7221}"/>
              </a:ext>
            </a:extLst>
          </p:cNvPr>
          <p:cNvSpPr txBox="1"/>
          <p:nvPr/>
        </p:nvSpPr>
        <p:spPr>
          <a:xfrm>
            <a:off x="248923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4"/>
                </a:solidFill>
              </a:rPr>
              <a:t>Character</a:t>
            </a:r>
            <a:endParaRPr lang="en-GB" b="1" u="sng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AA5B30-438D-6628-FE6F-5357AAFBD7B6}"/>
              </a:ext>
            </a:extLst>
          </p:cNvPr>
          <p:cNvSpPr txBox="1"/>
          <p:nvPr/>
        </p:nvSpPr>
        <p:spPr>
          <a:xfrm>
            <a:off x="7607219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Store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ECFFC-90D5-C156-52AB-49166E233EC9}"/>
              </a:ext>
            </a:extLst>
          </p:cNvPr>
          <p:cNvSpPr txBox="1"/>
          <p:nvPr/>
        </p:nvSpPr>
        <p:spPr>
          <a:xfrm>
            <a:off x="102109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Music Library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BD5328-9BC5-5246-A04C-7A01DC0D5B82}"/>
              </a:ext>
            </a:extLst>
          </p:cNvPr>
          <p:cNvSpPr/>
          <p:nvPr/>
        </p:nvSpPr>
        <p:spPr>
          <a:xfrm>
            <a:off x="457200" y="1504689"/>
            <a:ext cx="2914650" cy="41338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1A880E-D24F-2EB2-237A-4E6D2D57D1E2}"/>
              </a:ext>
            </a:extLst>
          </p:cNvPr>
          <p:cNvSpPr txBox="1"/>
          <p:nvPr/>
        </p:nvSpPr>
        <p:spPr>
          <a:xfrm>
            <a:off x="660400" y="1651000"/>
            <a:ext cx="182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Stats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2" name="Rectangle 41">
            <a:hlinkClick r:id="rId21" action="ppaction://hlinksldjump"/>
            <a:extLst>
              <a:ext uri="{FF2B5EF4-FFF2-40B4-BE49-F238E27FC236}">
                <a16:creationId xmlns:a16="http://schemas.microsoft.com/office/drawing/2014/main" id="{B664A128-6286-A6DA-BB21-56FE498DB91A}"/>
              </a:ext>
            </a:extLst>
          </p:cNvPr>
          <p:cNvSpPr/>
          <p:nvPr/>
        </p:nvSpPr>
        <p:spPr>
          <a:xfrm>
            <a:off x="1009651" y="243294"/>
            <a:ext cx="14681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hlinkClick r:id="rId12" action="ppaction://hlinksldjump"/>
            <a:extLst>
              <a:ext uri="{FF2B5EF4-FFF2-40B4-BE49-F238E27FC236}">
                <a16:creationId xmlns:a16="http://schemas.microsoft.com/office/drawing/2014/main" id="{D4D408BF-B77B-7078-B35A-CCD4C471B1B7}"/>
              </a:ext>
            </a:extLst>
          </p:cNvPr>
          <p:cNvSpPr/>
          <p:nvPr/>
        </p:nvSpPr>
        <p:spPr>
          <a:xfrm>
            <a:off x="8032750" y="303518"/>
            <a:ext cx="596536" cy="309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71F2F-064C-599A-61C3-6D07817C27F4}"/>
              </a:ext>
            </a:extLst>
          </p:cNvPr>
          <p:cNvSpPr/>
          <p:nvPr/>
        </p:nvSpPr>
        <p:spPr>
          <a:xfrm>
            <a:off x="4228570" y="2269550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Gun select</a:t>
            </a:r>
            <a:endParaRPr lang="en-GB" dirty="0"/>
          </a:p>
        </p:txBody>
      </p:sp>
      <p:sp>
        <p:nvSpPr>
          <p:cNvPr id="9" name="Rectangle 8">
            <a:hlinkClick r:id="rId22" action="ppaction://hlinksldjump"/>
            <a:extLst>
              <a:ext uri="{FF2B5EF4-FFF2-40B4-BE49-F238E27FC236}">
                <a16:creationId xmlns:a16="http://schemas.microsoft.com/office/drawing/2014/main" id="{84971F9F-2173-08BA-095C-FA8474B16667}"/>
              </a:ext>
            </a:extLst>
          </p:cNvPr>
          <p:cNvSpPr/>
          <p:nvPr/>
        </p:nvSpPr>
        <p:spPr>
          <a:xfrm>
            <a:off x="4228570" y="2837161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Sniper</a:t>
            </a:r>
            <a:endParaRPr lang="en-GB" dirty="0"/>
          </a:p>
        </p:txBody>
      </p:sp>
      <p:sp>
        <p:nvSpPr>
          <p:cNvPr id="14" name="Rectangle 13">
            <a:hlinkClick r:id="rId23" action="ppaction://hlinksldjump"/>
            <a:extLst>
              <a:ext uri="{FF2B5EF4-FFF2-40B4-BE49-F238E27FC236}">
                <a16:creationId xmlns:a16="http://schemas.microsoft.com/office/drawing/2014/main" id="{6758468A-7F0F-F985-C671-BB647E2BFFDF}"/>
              </a:ext>
            </a:extLst>
          </p:cNvPr>
          <p:cNvSpPr/>
          <p:nvPr/>
        </p:nvSpPr>
        <p:spPr>
          <a:xfrm>
            <a:off x="4228570" y="3352506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M4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011308-0371-6E87-F65F-0AC1E5400913}"/>
              </a:ext>
            </a:extLst>
          </p:cNvPr>
          <p:cNvSpPr txBox="1"/>
          <p:nvPr/>
        </p:nvSpPr>
        <p:spPr>
          <a:xfrm>
            <a:off x="659355" y="2074871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Health		100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Damage		18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Movement speed	6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Armor		14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Reload speed		2 seconds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ROF		5/s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Ammo Capacity	30</a:t>
            </a:r>
            <a:br>
              <a:rPr lang="en-US" sz="1200" dirty="0">
                <a:solidFill>
                  <a:schemeClr val="accent4"/>
                </a:solidFill>
              </a:rPr>
            </a:b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Equipment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Gun		M4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SFX		Normal</a:t>
            </a:r>
            <a:br>
              <a:rPr lang="en-US" sz="1200" dirty="0">
                <a:solidFill>
                  <a:schemeClr val="accent4"/>
                </a:solidFill>
              </a:rPr>
            </a:br>
            <a:endParaRPr lang="en-GB" sz="1200" dirty="0">
              <a:solidFill>
                <a:schemeClr val="accent4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14DA4E-D8F3-F22C-5F84-F33507448E6C}"/>
              </a:ext>
            </a:extLst>
          </p:cNvPr>
          <p:cNvSpPr/>
          <p:nvPr/>
        </p:nvSpPr>
        <p:spPr>
          <a:xfrm>
            <a:off x="5538004" y="2269550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SFX select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492AB3-5150-4CB1-7D6C-F57BE280C3DB}"/>
              </a:ext>
            </a:extLst>
          </p:cNvPr>
          <p:cNvSpPr/>
          <p:nvPr/>
        </p:nvSpPr>
        <p:spPr>
          <a:xfrm>
            <a:off x="5534025" y="2837161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AB016-92DB-095B-E517-5FF5FC52FCB1}"/>
              </a:ext>
            </a:extLst>
          </p:cNvPr>
          <p:cNvSpPr/>
          <p:nvPr/>
        </p:nvSpPr>
        <p:spPr>
          <a:xfrm>
            <a:off x="5538004" y="3352506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Fart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E440C1-2A67-B923-768A-75094F179059}"/>
              </a:ext>
            </a:extLst>
          </p:cNvPr>
          <p:cNvSpPr txBox="1"/>
          <p:nvPr/>
        </p:nvSpPr>
        <p:spPr>
          <a:xfrm>
            <a:off x="655376" y="2074871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Health		100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Damage		20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Movement speed	6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Armor		14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Reload speed		2 seconds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ROF		6/s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Ammo Capacity	20</a:t>
            </a:r>
            <a:br>
              <a:rPr lang="en-US" sz="1200" dirty="0">
                <a:solidFill>
                  <a:schemeClr val="accent4"/>
                </a:solidFill>
              </a:rPr>
            </a:b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Equipment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Gun		M4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SFX		Fart</a:t>
            </a:r>
            <a:br>
              <a:rPr lang="en-US" sz="1200" dirty="0">
                <a:solidFill>
                  <a:schemeClr val="accent4"/>
                </a:solidFill>
              </a:rPr>
            </a:br>
            <a:endParaRPr lang="en-GB" sz="1200" dirty="0">
              <a:solidFill>
                <a:schemeClr val="accent4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8774702-3270-B7F5-BAFE-5160B3B353B4}"/>
              </a:ext>
            </a:extLst>
          </p:cNvPr>
          <p:cNvSpPr/>
          <p:nvPr/>
        </p:nvSpPr>
        <p:spPr>
          <a:xfrm>
            <a:off x="5538004" y="3867850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Bubble</a:t>
            </a:r>
            <a:endParaRPr lang="en-GB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D9A7C4-C9A3-3868-809E-8D2F31CC23CE}"/>
              </a:ext>
            </a:extLst>
          </p:cNvPr>
          <p:cNvSpPr/>
          <p:nvPr/>
        </p:nvSpPr>
        <p:spPr>
          <a:xfrm>
            <a:off x="5534025" y="4383195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  <a:endParaRPr lang="en-GB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3566CD-1048-DCD1-ACE8-E849557EFFD8}"/>
              </a:ext>
            </a:extLst>
          </p:cNvPr>
          <p:cNvSpPr txBox="1"/>
          <p:nvPr/>
        </p:nvSpPr>
        <p:spPr>
          <a:xfrm>
            <a:off x="659355" y="2069777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Health		100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Damage		10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Movement speed	8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Armor		14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Reload speed		2 seconds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ROF		10/s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Ammo Capacity	50</a:t>
            </a:r>
            <a:br>
              <a:rPr lang="en-US" sz="1200" dirty="0">
                <a:solidFill>
                  <a:schemeClr val="accent4"/>
                </a:solidFill>
              </a:rPr>
            </a:b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Equipment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Gun		M4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SFX		Chicken</a:t>
            </a:r>
            <a:br>
              <a:rPr lang="en-US" sz="1200" dirty="0">
                <a:solidFill>
                  <a:schemeClr val="accent4"/>
                </a:solidFill>
              </a:rPr>
            </a:br>
            <a:endParaRPr lang="en-GB" sz="1200" dirty="0">
              <a:solidFill>
                <a:schemeClr val="accent4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8663F1-AB6A-75D2-9044-568AA2E6A4EC}"/>
              </a:ext>
            </a:extLst>
          </p:cNvPr>
          <p:cNvSpPr txBox="1"/>
          <p:nvPr/>
        </p:nvSpPr>
        <p:spPr>
          <a:xfrm>
            <a:off x="655376" y="2074871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Health		100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Damage		4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Movement speed	8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Armor		14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Reload speed		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ROF		20/s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Ammo Capacity	Infinite</a:t>
            </a:r>
            <a:br>
              <a:rPr lang="en-US" sz="1200" dirty="0">
                <a:solidFill>
                  <a:schemeClr val="accent4"/>
                </a:solidFill>
              </a:rPr>
            </a:b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Equipment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Gun		M4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SFX		Dog</a:t>
            </a:r>
            <a:br>
              <a:rPr lang="en-US" sz="1200" dirty="0">
                <a:solidFill>
                  <a:schemeClr val="accent4"/>
                </a:solidFill>
              </a:rPr>
            </a:br>
            <a:endParaRPr lang="en-GB" sz="1200" dirty="0">
              <a:solidFill>
                <a:schemeClr val="accent4"/>
              </a:solidFill>
            </a:endParaRPr>
          </a:p>
        </p:txBody>
      </p:sp>
      <p:pic>
        <p:nvPicPr>
          <p:cNvPr id="2" name="Guns_Auto_Ak">
            <a:hlinkClick r:id="" action="ppaction://media"/>
            <a:extLst>
              <a:ext uri="{FF2B5EF4-FFF2-40B4-BE49-F238E27FC236}">
                <a16:creationId xmlns:a16="http://schemas.microsoft.com/office/drawing/2014/main" id="{92DE7FC0-7987-4F65-EA9B-E7FA3F203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6571993" y="2020332"/>
            <a:ext cx="609600" cy="609600"/>
          </a:xfrm>
          <a:prstGeom prst="rect">
            <a:avLst/>
          </a:prstGeom>
        </p:spPr>
      </p:pic>
      <p:pic>
        <p:nvPicPr>
          <p:cNvPr id="3" name="Guns_Auto_Bubble">
            <a:hlinkClick r:id="" action="ppaction://media"/>
            <a:extLst>
              <a:ext uri="{FF2B5EF4-FFF2-40B4-BE49-F238E27FC236}">
                <a16:creationId xmlns:a16="http://schemas.microsoft.com/office/drawing/2014/main" id="{FA42F79C-9FF5-20FF-3D59-6033DFA93BB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6205415" y="4288940"/>
            <a:ext cx="609600" cy="609600"/>
          </a:xfrm>
          <a:prstGeom prst="rect">
            <a:avLst/>
          </a:prstGeom>
        </p:spPr>
      </p:pic>
      <p:pic>
        <p:nvPicPr>
          <p:cNvPr id="6" name="Guns_Auto_Dog">
            <a:hlinkClick r:id="" action="ppaction://media"/>
            <a:extLst>
              <a:ext uri="{FF2B5EF4-FFF2-40B4-BE49-F238E27FC236}">
                <a16:creationId xmlns:a16="http://schemas.microsoft.com/office/drawing/2014/main" id="{3612BD7E-154A-A956-9187-5589A482525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6246940" y="5638539"/>
            <a:ext cx="609600" cy="609600"/>
          </a:xfrm>
          <a:prstGeom prst="rect">
            <a:avLst/>
          </a:prstGeom>
        </p:spPr>
      </p:pic>
      <p:pic>
        <p:nvPicPr>
          <p:cNvPr id="7" name="Guns_Auto_Fart">
            <a:hlinkClick r:id="" action="ppaction://media"/>
            <a:extLst>
              <a:ext uri="{FF2B5EF4-FFF2-40B4-BE49-F238E27FC236}">
                <a16:creationId xmlns:a16="http://schemas.microsoft.com/office/drawing/2014/main" id="{1728E34F-D917-C8E1-EEE9-8A19DD4E203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6554245" y="32639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2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4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54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54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27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2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" fill="hold">
                      <p:stCondLst>
                        <p:cond delay="0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6" grpId="1"/>
      <p:bldP spid="16" grpId="2"/>
      <p:bldP spid="16" grpId="3"/>
      <p:bldP spid="16" grpId="4"/>
      <p:bldP spid="16" grpId="5"/>
      <p:bldP spid="24" grpId="0" animBg="1"/>
      <p:bldP spid="24" grpId="1" animBg="1"/>
      <p:bldP spid="24" grpId="2" animBg="1"/>
      <p:bldP spid="24" grpId="3" animBg="1"/>
      <p:bldP spid="24" grpId="4" animBg="1"/>
      <p:bldP spid="25" grpId="0" animBg="1"/>
      <p:bldP spid="25" grpId="1" animBg="1"/>
      <p:bldP spid="25" grpId="2" animBg="1"/>
      <p:bldP spid="25" grpId="3" animBg="1"/>
      <p:bldP spid="25" grpId="4" animBg="1"/>
      <p:bldP spid="36" grpId="0"/>
      <p:bldP spid="36" grpId="1"/>
      <p:bldP spid="36" grpId="2"/>
      <p:bldP spid="36" grpId="3"/>
      <p:bldP spid="36" grpId="4"/>
      <p:bldP spid="51" grpId="0" animBg="1"/>
      <p:bldP spid="51" grpId="1" animBg="1"/>
      <p:bldP spid="51" grpId="2" animBg="1"/>
      <p:bldP spid="51" grpId="3" animBg="1"/>
      <p:bldP spid="51" grpId="4" animBg="1"/>
      <p:bldP spid="52" grpId="0" animBg="1"/>
      <p:bldP spid="52" grpId="1" animBg="1"/>
      <p:bldP spid="52" grpId="2" animBg="1"/>
      <p:bldP spid="52" grpId="3" animBg="1"/>
      <p:bldP spid="52" grpId="4" animBg="1"/>
      <p:bldP spid="55" grpId="0"/>
      <p:bldP spid="55" grpId="1"/>
      <p:bldP spid="55" grpId="2"/>
      <p:bldP spid="55" grpId="3"/>
      <p:bldP spid="56" grpId="0"/>
      <p:bldP spid="56" grpId="1"/>
      <p:bldP spid="56" grpId="2"/>
      <p:bldP spid="56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1EA9BD-7D0F-2105-F692-3A282650FE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499061-31C9-4B8A-53DC-BAAC6FD17945}"/>
              </a:ext>
            </a:extLst>
          </p:cNvPr>
          <p:cNvSpPr/>
          <p:nvPr/>
        </p:nvSpPr>
        <p:spPr>
          <a:xfrm>
            <a:off x="-1" y="0"/>
            <a:ext cx="12192000" cy="795647"/>
          </a:xfrm>
          <a:prstGeom prst="rect">
            <a:avLst/>
          </a:prstGeom>
          <a:solidFill>
            <a:srgbClr val="000000">
              <a:alpha val="5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apezoid 4">
            <a:hlinkClick r:id="rId10" action="ppaction://hlinksldjump"/>
            <a:extLst>
              <a:ext uri="{FF2B5EF4-FFF2-40B4-BE49-F238E27FC236}">
                <a16:creationId xmlns:a16="http://schemas.microsoft.com/office/drawing/2014/main" id="{04902F5E-D497-E265-95E8-EA3BBA94E502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C1948-CBEC-7618-B076-68C127204E4E}"/>
              </a:ext>
            </a:extLst>
          </p:cNvPr>
          <p:cNvSpPr/>
          <p:nvPr/>
        </p:nvSpPr>
        <p:spPr>
          <a:xfrm>
            <a:off x="4930122" y="96475"/>
            <a:ext cx="1890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6B10ED6B-3BCF-22F4-D9EA-66D26B719336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790AF-20D3-C0EB-DBD8-D994FEACBAF7}"/>
              </a:ext>
            </a:extLst>
          </p:cNvPr>
          <p:cNvSpPr txBox="1"/>
          <p:nvPr/>
        </p:nvSpPr>
        <p:spPr>
          <a:xfrm>
            <a:off x="10968801" y="74606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677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13B7C-F67C-5C39-E673-C77E3F4C203A}"/>
              </a:ext>
            </a:extLst>
          </p:cNvPr>
          <p:cNvSpPr txBox="1"/>
          <p:nvPr/>
        </p:nvSpPr>
        <p:spPr>
          <a:xfrm>
            <a:off x="10016356" y="46266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2842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hlinkClick r:id="rId11" action="ppaction://hlinksldjump"/>
            <a:extLst>
              <a:ext uri="{FF2B5EF4-FFF2-40B4-BE49-F238E27FC236}">
                <a16:creationId xmlns:a16="http://schemas.microsoft.com/office/drawing/2014/main" id="{D5298BE4-D1B9-62ED-2A1C-111A642742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3957" y="30773"/>
            <a:ext cx="212521" cy="212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BC32EC-68A9-C922-B03C-60D5B69A7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95" y="46266"/>
            <a:ext cx="272745" cy="272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E4AE2-32F0-501A-9D1A-9552E5AEE5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52" y="30773"/>
            <a:ext cx="272745" cy="27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13AE81-29B2-0210-3966-C7752534D1C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8773" r="6694" b="2800"/>
          <a:stretch/>
        </p:blipFill>
        <p:spPr>
          <a:xfrm>
            <a:off x="8731250" y="3956050"/>
            <a:ext cx="3092450" cy="2635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1DBB0B-E8DB-B2DA-055C-74129DDC574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3000" r="30984" b="20833"/>
          <a:stretch/>
        </p:blipFill>
        <p:spPr>
          <a:xfrm>
            <a:off x="5012829" y="2590800"/>
            <a:ext cx="2166342" cy="34099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8A5535-E17B-F0A0-EF00-CA5682BD7221}"/>
              </a:ext>
            </a:extLst>
          </p:cNvPr>
          <p:cNvSpPr txBox="1"/>
          <p:nvPr/>
        </p:nvSpPr>
        <p:spPr>
          <a:xfrm>
            <a:off x="248923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Character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AA5B30-438D-6628-FE6F-5357AAFBD7B6}"/>
              </a:ext>
            </a:extLst>
          </p:cNvPr>
          <p:cNvSpPr txBox="1"/>
          <p:nvPr/>
        </p:nvSpPr>
        <p:spPr>
          <a:xfrm>
            <a:off x="7607219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4"/>
                </a:solidFill>
              </a:rPr>
              <a:t>Store</a:t>
            </a:r>
            <a:endParaRPr lang="en-GB" b="1" u="sng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ECFFC-90D5-C156-52AB-49166E233EC9}"/>
              </a:ext>
            </a:extLst>
          </p:cNvPr>
          <p:cNvSpPr txBox="1"/>
          <p:nvPr/>
        </p:nvSpPr>
        <p:spPr>
          <a:xfrm>
            <a:off x="102109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Music Library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248DC-7551-A86E-91C5-EC5FC795A362}"/>
              </a:ext>
            </a:extLst>
          </p:cNvPr>
          <p:cNvSpPr/>
          <p:nvPr/>
        </p:nvSpPr>
        <p:spPr>
          <a:xfrm>
            <a:off x="831849" y="1460500"/>
            <a:ext cx="10181455" cy="47434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hlinkClick r:id="rId17" action="ppaction://hlinksldjump"/>
            <a:extLst>
              <a:ext uri="{FF2B5EF4-FFF2-40B4-BE49-F238E27FC236}">
                <a16:creationId xmlns:a16="http://schemas.microsoft.com/office/drawing/2014/main" id="{841F6886-6E1E-E730-F3A5-7736861CC5E5}"/>
              </a:ext>
            </a:extLst>
          </p:cNvPr>
          <p:cNvSpPr/>
          <p:nvPr/>
        </p:nvSpPr>
        <p:spPr>
          <a:xfrm>
            <a:off x="2489236" y="243294"/>
            <a:ext cx="145999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18" action="ppaction://hlinksldjump"/>
            <a:extLst>
              <a:ext uri="{FF2B5EF4-FFF2-40B4-BE49-F238E27FC236}">
                <a16:creationId xmlns:a16="http://schemas.microsoft.com/office/drawing/2014/main" id="{86BA253E-C0A3-9645-5B5B-CD506155F1D7}"/>
              </a:ext>
            </a:extLst>
          </p:cNvPr>
          <p:cNvSpPr/>
          <p:nvPr/>
        </p:nvSpPr>
        <p:spPr>
          <a:xfrm>
            <a:off x="1009651" y="243294"/>
            <a:ext cx="14681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B2571F-7FE8-88AC-7DFB-A5C8AE39A781}"/>
              </a:ext>
            </a:extLst>
          </p:cNvPr>
          <p:cNvSpPr/>
          <p:nvPr/>
        </p:nvSpPr>
        <p:spPr>
          <a:xfrm>
            <a:off x="831849" y="1460500"/>
            <a:ext cx="2514603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Music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9A9CE-B3D8-0AAC-075F-9754ED965AE6}"/>
              </a:ext>
            </a:extLst>
          </p:cNvPr>
          <p:cNvSpPr/>
          <p:nvPr/>
        </p:nvSpPr>
        <p:spPr>
          <a:xfrm>
            <a:off x="3346452" y="1460500"/>
            <a:ext cx="2543945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Skins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567B0E-4C86-8850-DD6E-D400DB947D85}"/>
              </a:ext>
            </a:extLst>
          </p:cNvPr>
          <p:cNvSpPr/>
          <p:nvPr/>
        </p:nvSpPr>
        <p:spPr>
          <a:xfrm>
            <a:off x="5890396" y="1460500"/>
            <a:ext cx="2561454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accent4"/>
                </a:solidFill>
              </a:rPr>
              <a:t>Treasure</a:t>
            </a:r>
            <a:endParaRPr lang="en-GB" u="sng" dirty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FC11F4-1BE3-A6A2-6A8C-AA93FCD7796B}"/>
              </a:ext>
            </a:extLst>
          </p:cNvPr>
          <p:cNvSpPr/>
          <p:nvPr/>
        </p:nvSpPr>
        <p:spPr>
          <a:xfrm>
            <a:off x="8451851" y="1460500"/>
            <a:ext cx="2561454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Gems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Rectangle 6">
            <a:hlinkClick r:id="rId19" action="ppaction://hlinksldjump"/>
            <a:extLst>
              <a:ext uri="{FF2B5EF4-FFF2-40B4-BE49-F238E27FC236}">
                <a16:creationId xmlns:a16="http://schemas.microsoft.com/office/drawing/2014/main" id="{A2CBEE17-0807-8535-58B6-39A575D05156}"/>
              </a:ext>
            </a:extLst>
          </p:cNvPr>
          <p:cNvSpPr/>
          <p:nvPr/>
        </p:nvSpPr>
        <p:spPr>
          <a:xfrm>
            <a:off x="3375796" y="1448749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10" action="ppaction://hlinksldjump"/>
            <a:extLst>
              <a:ext uri="{FF2B5EF4-FFF2-40B4-BE49-F238E27FC236}">
                <a16:creationId xmlns:a16="http://schemas.microsoft.com/office/drawing/2014/main" id="{3840038A-E92F-D11F-C45A-9A86C9C20F03}"/>
              </a:ext>
            </a:extLst>
          </p:cNvPr>
          <p:cNvSpPr/>
          <p:nvPr/>
        </p:nvSpPr>
        <p:spPr>
          <a:xfrm>
            <a:off x="831849" y="1460500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hlinkClick r:id="rId20" action="ppaction://hlinksldjump"/>
            <a:extLst>
              <a:ext uri="{FF2B5EF4-FFF2-40B4-BE49-F238E27FC236}">
                <a16:creationId xmlns:a16="http://schemas.microsoft.com/office/drawing/2014/main" id="{002F31D5-E194-AE6B-AEAF-D9253773863D}"/>
              </a:ext>
            </a:extLst>
          </p:cNvPr>
          <p:cNvSpPr/>
          <p:nvPr/>
        </p:nvSpPr>
        <p:spPr>
          <a:xfrm>
            <a:off x="8475274" y="1472251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FF929D-65D5-5D3B-39B1-A37DEA3253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24" y="3116036"/>
            <a:ext cx="12192000" cy="34834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D4D6BE8-5C15-B01C-B208-67840E30426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 t="12170" r="11009" b="8844"/>
          <a:stretch/>
        </p:blipFill>
        <p:spPr>
          <a:xfrm>
            <a:off x="1660186" y="2268162"/>
            <a:ext cx="3437107" cy="35230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8AFFC0-0953-97B3-D401-4C4F21CBC42B}"/>
              </a:ext>
            </a:extLst>
          </p:cNvPr>
          <p:cNvSpPr txBox="1"/>
          <p:nvPr/>
        </p:nvSpPr>
        <p:spPr>
          <a:xfrm>
            <a:off x="5319707" y="2566202"/>
            <a:ext cx="120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Open for only 500</a:t>
            </a:r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7126F95-323E-05E1-88F6-0FAE933270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55" y="2904561"/>
            <a:ext cx="272745" cy="27274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C1ADF82-AB8B-7FD1-DA00-81D0BC258861}"/>
              </a:ext>
            </a:extLst>
          </p:cNvPr>
          <p:cNvSpPr/>
          <p:nvPr/>
        </p:nvSpPr>
        <p:spPr>
          <a:xfrm>
            <a:off x="7400860" y="2238757"/>
            <a:ext cx="2914650" cy="298787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E3FF8E-38C0-8303-3AB2-F3EDD767EE89}"/>
              </a:ext>
            </a:extLst>
          </p:cNvPr>
          <p:cNvSpPr/>
          <p:nvPr/>
        </p:nvSpPr>
        <p:spPr>
          <a:xfrm>
            <a:off x="7620566" y="2807974"/>
            <a:ext cx="88899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Bubble</a:t>
            </a:r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6360A7-23C2-AC58-3FB1-F349A36D583C}"/>
              </a:ext>
            </a:extLst>
          </p:cNvPr>
          <p:cNvSpPr/>
          <p:nvPr/>
        </p:nvSpPr>
        <p:spPr>
          <a:xfrm>
            <a:off x="7620565" y="3279337"/>
            <a:ext cx="88899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AB8B7F-43AE-1B7A-916B-5636AB652216}"/>
              </a:ext>
            </a:extLst>
          </p:cNvPr>
          <p:cNvSpPr/>
          <p:nvPr/>
        </p:nvSpPr>
        <p:spPr>
          <a:xfrm>
            <a:off x="7620564" y="3750700"/>
            <a:ext cx="88899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en-GB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5E92C6-F36A-B5FA-D6CD-59DEA5FC0EA9}"/>
              </a:ext>
            </a:extLst>
          </p:cNvPr>
          <p:cNvSpPr/>
          <p:nvPr/>
        </p:nvSpPr>
        <p:spPr>
          <a:xfrm>
            <a:off x="7620563" y="4222063"/>
            <a:ext cx="88899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9F9AB6-30C9-9716-9C22-2A278D7EB303}"/>
              </a:ext>
            </a:extLst>
          </p:cNvPr>
          <p:cNvSpPr/>
          <p:nvPr/>
        </p:nvSpPr>
        <p:spPr>
          <a:xfrm>
            <a:off x="7620563" y="4702150"/>
            <a:ext cx="88899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Gem</a:t>
            </a:r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CDC058-1F9B-14E2-5FFD-01679949DB7F}"/>
              </a:ext>
            </a:extLst>
          </p:cNvPr>
          <p:cNvSpPr txBox="1"/>
          <p:nvPr/>
        </p:nvSpPr>
        <p:spPr>
          <a:xfrm>
            <a:off x="7607219" y="2371862"/>
            <a:ext cx="195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Possible rewards!!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D95DC2-EABE-3BBC-FF2F-60D855C2473A}"/>
              </a:ext>
            </a:extLst>
          </p:cNvPr>
          <p:cNvSpPr txBox="1"/>
          <p:nvPr/>
        </p:nvSpPr>
        <p:spPr>
          <a:xfrm>
            <a:off x="8545663" y="2807121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Double reload speed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C564F8-A10C-C802-304A-79AC0E2C4EFB}"/>
              </a:ext>
            </a:extLst>
          </p:cNvPr>
          <p:cNvSpPr txBox="1"/>
          <p:nvPr/>
        </p:nvSpPr>
        <p:spPr>
          <a:xfrm>
            <a:off x="8568515" y="3267701"/>
            <a:ext cx="159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Larger ammo capacity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8E5A1-FEB6-2D69-6E5B-91DD6BA66F65}"/>
              </a:ext>
            </a:extLst>
          </p:cNvPr>
          <p:cNvSpPr txBox="1"/>
          <p:nvPr/>
        </p:nvSpPr>
        <p:spPr>
          <a:xfrm>
            <a:off x="8576597" y="3731439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Bleed damage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3BC8B9-CBF1-AF31-2C13-8B120D6B8553}"/>
              </a:ext>
            </a:extLst>
          </p:cNvPr>
          <p:cNvSpPr txBox="1"/>
          <p:nvPr/>
        </p:nvSpPr>
        <p:spPr>
          <a:xfrm>
            <a:off x="8576596" y="4267315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5% stun chance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99A461-6701-E1EA-F602-1CD6D4DD81CA}"/>
              </a:ext>
            </a:extLst>
          </p:cNvPr>
          <p:cNvSpPr txBox="1"/>
          <p:nvPr/>
        </p:nvSpPr>
        <p:spPr>
          <a:xfrm>
            <a:off x="8576596" y="4747402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+10 all stats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068508-5C81-67B0-6AD5-760B0FD7D4CE}"/>
              </a:ext>
            </a:extLst>
          </p:cNvPr>
          <p:cNvSpPr txBox="1"/>
          <p:nvPr/>
        </p:nvSpPr>
        <p:spPr>
          <a:xfrm>
            <a:off x="5288241" y="3340194"/>
            <a:ext cx="120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10x 4000</a:t>
            </a:r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5E2F7A3-6D9A-6414-60E6-6DF7047754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189" y="3387241"/>
            <a:ext cx="272745" cy="2727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99CAC70-7F03-835E-CA6C-36D13A9AB60C}"/>
              </a:ext>
            </a:extLst>
          </p:cNvPr>
          <p:cNvSpPr txBox="1"/>
          <p:nvPr/>
        </p:nvSpPr>
        <p:spPr>
          <a:xfrm>
            <a:off x="2832467" y="2986949"/>
            <a:ext cx="1124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Click</a:t>
            </a:r>
            <a:endParaRPr lang="en-GB" sz="3200" dirty="0">
              <a:solidFill>
                <a:schemeClr val="accent4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C2D8C8-5284-7578-99E5-B5630782E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7" t="19732" r="19794"/>
          <a:stretch/>
        </p:blipFill>
        <p:spPr bwMode="auto">
          <a:xfrm>
            <a:off x="1173198" y="-44901"/>
            <a:ext cx="9193524" cy="814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309F1E-0010-66E7-C141-1CCD81C3E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6" t="13643" r="23661" b="3565"/>
          <a:stretch/>
        </p:blipFill>
        <p:spPr bwMode="auto">
          <a:xfrm>
            <a:off x="4819900" y="384523"/>
            <a:ext cx="2104064" cy="31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0F9D70C-9F09-BD4E-4D3C-7D176DB7B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5" t="13379" r="23402" b="3287"/>
          <a:stretch/>
        </p:blipFill>
        <p:spPr bwMode="auto">
          <a:xfrm>
            <a:off x="4807899" y="357678"/>
            <a:ext cx="2128894" cy="3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64E43E-F9FC-1272-74C4-0C2F68549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5" t="13782" r="23374" b="3425"/>
          <a:stretch/>
        </p:blipFill>
        <p:spPr bwMode="auto">
          <a:xfrm>
            <a:off x="3844675" y="245163"/>
            <a:ext cx="3855696" cy="567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uns_SingleShot_Fart">
            <a:hlinkClick r:id="" action="ppaction://media"/>
            <a:extLst>
              <a:ext uri="{FF2B5EF4-FFF2-40B4-BE49-F238E27FC236}">
                <a16:creationId xmlns:a16="http://schemas.microsoft.com/office/drawing/2014/main" id="{349F94FB-CE49-CD0D-A0D5-F0F2D187F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5858207" y="3445900"/>
            <a:ext cx="609600" cy="609600"/>
          </a:xfrm>
          <a:prstGeom prst="rect">
            <a:avLst/>
          </a:prstGeom>
        </p:spPr>
      </p:pic>
      <p:pic>
        <p:nvPicPr>
          <p:cNvPr id="18" name="Guns_SingleShot_Chicken_01">
            <a:hlinkClick r:id="" action="ppaction://media"/>
            <a:extLst>
              <a:ext uri="{FF2B5EF4-FFF2-40B4-BE49-F238E27FC236}">
                <a16:creationId xmlns:a16="http://schemas.microsoft.com/office/drawing/2014/main" id="{9DD88381-720B-452B-CC21-379DA920317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5357972" y="6858000"/>
            <a:ext cx="609600" cy="609600"/>
          </a:xfrm>
          <a:prstGeom prst="rect">
            <a:avLst/>
          </a:prstGeom>
        </p:spPr>
      </p:pic>
      <p:pic>
        <p:nvPicPr>
          <p:cNvPr id="20" name="Female_Groan_1">
            <a:hlinkClick r:id="" action="ppaction://media"/>
            <a:extLst>
              <a:ext uri="{FF2B5EF4-FFF2-40B4-BE49-F238E27FC236}">
                <a16:creationId xmlns:a16="http://schemas.microsoft.com/office/drawing/2014/main" id="{F1E180F4-496F-AD24-659B-6B90A9E1216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5662772" y="1629157"/>
            <a:ext cx="609600" cy="609600"/>
          </a:xfrm>
          <a:prstGeom prst="rect">
            <a:avLst/>
          </a:prstGeom>
        </p:spPr>
      </p:pic>
      <p:sp>
        <p:nvSpPr>
          <p:cNvPr id="28" name="Multiplication Sign 27">
            <a:hlinkClick r:id="rId28" action="ppaction://hlinksldjump"/>
            <a:extLst>
              <a:ext uri="{FF2B5EF4-FFF2-40B4-BE49-F238E27FC236}">
                <a16:creationId xmlns:a16="http://schemas.microsoft.com/office/drawing/2014/main" id="{A96690F3-1762-2B9B-6592-0061CB198185}"/>
              </a:ext>
            </a:extLst>
          </p:cNvPr>
          <p:cNvSpPr/>
          <p:nvPr/>
        </p:nvSpPr>
        <p:spPr>
          <a:xfrm>
            <a:off x="9672537" y="58287"/>
            <a:ext cx="546101" cy="49046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90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43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439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-0.27174 0.0039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9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439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39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832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5169 -0.0083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832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543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p3">
            <a:hlinkClick r:id="" action="ppaction://media"/>
            <a:extLst>
              <a:ext uri="{FF2B5EF4-FFF2-40B4-BE49-F238E27FC236}">
                <a16:creationId xmlns:a16="http://schemas.microsoft.com/office/drawing/2014/main" id="{AC765985-7BA7-204D-B2FE-F9BE2F19D1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ultiplication Sign 4">
            <a:hlinkClick r:id="rId5" action="ppaction://hlinksldjump"/>
            <a:extLst>
              <a:ext uri="{FF2B5EF4-FFF2-40B4-BE49-F238E27FC236}">
                <a16:creationId xmlns:a16="http://schemas.microsoft.com/office/drawing/2014/main" id="{3BB60F5C-B920-37CE-2F39-6A833991001D}"/>
              </a:ext>
            </a:extLst>
          </p:cNvPr>
          <p:cNvSpPr/>
          <p:nvPr/>
        </p:nvSpPr>
        <p:spPr>
          <a:xfrm>
            <a:off x="11645899" y="58287"/>
            <a:ext cx="546101" cy="49046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0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4B3DFDC-3E1D-6A4B-2754-D8C21458EBD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6"/>
          <a:stretch/>
        </p:blipFill>
        <p:spPr>
          <a:xfrm>
            <a:off x="-1" y="-14548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499061-31C9-4B8A-53DC-BAAC6FD17945}"/>
              </a:ext>
            </a:extLst>
          </p:cNvPr>
          <p:cNvSpPr/>
          <p:nvPr/>
        </p:nvSpPr>
        <p:spPr>
          <a:xfrm>
            <a:off x="-1" y="0"/>
            <a:ext cx="12192000" cy="795647"/>
          </a:xfrm>
          <a:prstGeom prst="rect">
            <a:avLst/>
          </a:prstGeom>
          <a:solidFill>
            <a:srgbClr val="000000">
              <a:alpha val="5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apezoid 4">
            <a:hlinkClick r:id="rId12" action="ppaction://hlinksldjump"/>
            <a:extLst>
              <a:ext uri="{FF2B5EF4-FFF2-40B4-BE49-F238E27FC236}">
                <a16:creationId xmlns:a16="http://schemas.microsoft.com/office/drawing/2014/main" id="{04902F5E-D497-E265-95E8-EA3BBA94E502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C1948-CBEC-7618-B076-68C127204E4E}"/>
              </a:ext>
            </a:extLst>
          </p:cNvPr>
          <p:cNvSpPr/>
          <p:nvPr/>
        </p:nvSpPr>
        <p:spPr>
          <a:xfrm>
            <a:off x="4930122" y="96475"/>
            <a:ext cx="1890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rapezoid 9">
            <a:hlinkClick r:id="rId13" action="ppaction://hlinksldjump"/>
            <a:extLst>
              <a:ext uri="{FF2B5EF4-FFF2-40B4-BE49-F238E27FC236}">
                <a16:creationId xmlns:a16="http://schemas.microsoft.com/office/drawing/2014/main" id="{6B10ED6B-3BCF-22F4-D9EA-66D26B719336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790AF-20D3-C0EB-DBD8-D994FEACBAF7}"/>
              </a:ext>
            </a:extLst>
          </p:cNvPr>
          <p:cNvSpPr txBox="1"/>
          <p:nvPr/>
        </p:nvSpPr>
        <p:spPr>
          <a:xfrm>
            <a:off x="10968801" y="74606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677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13B7C-F67C-5C39-E673-C77E3F4C203A}"/>
              </a:ext>
            </a:extLst>
          </p:cNvPr>
          <p:cNvSpPr txBox="1"/>
          <p:nvPr/>
        </p:nvSpPr>
        <p:spPr>
          <a:xfrm>
            <a:off x="10016356" y="46266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28426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hlinkClick r:id="rId14" action="ppaction://hlinksldjump"/>
            <a:extLst>
              <a:ext uri="{FF2B5EF4-FFF2-40B4-BE49-F238E27FC236}">
                <a16:creationId xmlns:a16="http://schemas.microsoft.com/office/drawing/2014/main" id="{D5298BE4-D1B9-62ED-2A1C-111A642742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3957" y="30773"/>
            <a:ext cx="212521" cy="212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BC32EC-68A9-C922-B03C-60D5B69A76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95" y="46266"/>
            <a:ext cx="272745" cy="272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E4AE2-32F0-501A-9D1A-9552E5AEE5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52" y="30773"/>
            <a:ext cx="272745" cy="272745"/>
          </a:xfrm>
          <a:prstGeom prst="rect">
            <a:avLst/>
          </a:prstGeom>
        </p:spPr>
      </p:pic>
      <p:pic>
        <p:nvPicPr>
          <p:cNvPr id="21" name="Picture 20">
            <a:hlinkClick r:id="rId18" action="ppaction://hlinksldjump"/>
            <a:extLst>
              <a:ext uri="{FF2B5EF4-FFF2-40B4-BE49-F238E27FC236}">
                <a16:creationId xmlns:a16="http://schemas.microsoft.com/office/drawing/2014/main" id="{6B13AE81-29B2-0210-3966-C7752534D1C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8773" r="6694" b="2800"/>
          <a:stretch/>
        </p:blipFill>
        <p:spPr>
          <a:xfrm>
            <a:off x="8731250" y="3956050"/>
            <a:ext cx="3092450" cy="2635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1DBB0B-E8DB-B2DA-055C-74129DDC574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3000" r="30984" b="20833"/>
          <a:stretch/>
        </p:blipFill>
        <p:spPr>
          <a:xfrm>
            <a:off x="5012829" y="2590800"/>
            <a:ext cx="2166342" cy="34099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8A5535-E17B-F0A0-EF00-CA5682BD7221}"/>
              </a:ext>
            </a:extLst>
          </p:cNvPr>
          <p:cNvSpPr txBox="1"/>
          <p:nvPr/>
        </p:nvSpPr>
        <p:spPr>
          <a:xfrm>
            <a:off x="248923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4"/>
                </a:solidFill>
              </a:rPr>
              <a:t>Character</a:t>
            </a:r>
            <a:endParaRPr lang="en-GB" b="1" u="sng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AA5B30-438D-6628-FE6F-5357AAFBD7B6}"/>
              </a:ext>
            </a:extLst>
          </p:cNvPr>
          <p:cNvSpPr txBox="1"/>
          <p:nvPr/>
        </p:nvSpPr>
        <p:spPr>
          <a:xfrm>
            <a:off x="7607219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Store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ECFFC-90D5-C156-52AB-49166E233EC9}"/>
              </a:ext>
            </a:extLst>
          </p:cNvPr>
          <p:cNvSpPr txBox="1"/>
          <p:nvPr/>
        </p:nvSpPr>
        <p:spPr>
          <a:xfrm>
            <a:off x="102109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Music Library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BD5328-9BC5-5246-A04C-7A01DC0D5B82}"/>
              </a:ext>
            </a:extLst>
          </p:cNvPr>
          <p:cNvSpPr/>
          <p:nvPr/>
        </p:nvSpPr>
        <p:spPr>
          <a:xfrm>
            <a:off x="457200" y="1504689"/>
            <a:ext cx="2914650" cy="41338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1A880E-D24F-2EB2-237A-4E6D2D57D1E2}"/>
              </a:ext>
            </a:extLst>
          </p:cNvPr>
          <p:cNvSpPr txBox="1"/>
          <p:nvPr/>
        </p:nvSpPr>
        <p:spPr>
          <a:xfrm>
            <a:off x="660400" y="1651000"/>
            <a:ext cx="182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Stats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2" name="Rectangle 41">
            <a:hlinkClick r:id="rId21" action="ppaction://hlinksldjump"/>
            <a:extLst>
              <a:ext uri="{FF2B5EF4-FFF2-40B4-BE49-F238E27FC236}">
                <a16:creationId xmlns:a16="http://schemas.microsoft.com/office/drawing/2014/main" id="{B664A128-6286-A6DA-BB21-56FE498DB91A}"/>
              </a:ext>
            </a:extLst>
          </p:cNvPr>
          <p:cNvSpPr/>
          <p:nvPr/>
        </p:nvSpPr>
        <p:spPr>
          <a:xfrm>
            <a:off x="1009651" y="243294"/>
            <a:ext cx="14681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hlinkClick r:id="rId12" action="ppaction://hlinksldjump"/>
            <a:extLst>
              <a:ext uri="{FF2B5EF4-FFF2-40B4-BE49-F238E27FC236}">
                <a16:creationId xmlns:a16="http://schemas.microsoft.com/office/drawing/2014/main" id="{D4D408BF-B77B-7078-B35A-CCD4C471B1B7}"/>
              </a:ext>
            </a:extLst>
          </p:cNvPr>
          <p:cNvSpPr/>
          <p:nvPr/>
        </p:nvSpPr>
        <p:spPr>
          <a:xfrm>
            <a:off x="8032750" y="303518"/>
            <a:ext cx="596536" cy="309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71F2F-064C-599A-61C3-6D07817C27F4}"/>
              </a:ext>
            </a:extLst>
          </p:cNvPr>
          <p:cNvSpPr/>
          <p:nvPr/>
        </p:nvSpPr>
        <p:spPr>
          <a:xfrm>
            <a:off x="4228570" y="2269550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Gun select</a:t>
            </a:r>
            <a:endParaRPr lang="en-GB" dirty="0"/>
          </a:p>
        </p:txBody>
      </p:sp>
      <p:sp>
        <p:nvSpPr>
          <p:cNvPr id="9" name="Rectangle 8">
            <a:hlinkClick r:id="rId22" action="ppaction://hlinksldjump"/>
            <a:extLst>
              <a:ext uri="{FF2B5EF4-FFF2-40B4-BE49-F238E27FC236}">
                <a16:creationId xmlns:a16="http://schemas.microsoft.com/office/drawing/2014/main" id="{84971F9F-2173-08BA-095C-FA8474B16667}"/>
              </a:ext>
            </a:extLst>
          </p:cNvPr>
          <p:cNvSpPr/>
          <p:nvPr/>
        </p:nvSpPr>
        <p:spPr>
          <a:xfrm>
            <a:off x="4228570" y="2837161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Sniper</a:t>
            </a:r>
            <a:endParaRPr lang="en-GB" dirty="0"/>
          </a:p>
        </p:txBody>
      </p:sp>
      <p:sp>
        <p:nvSpPr>
          <p:cNvPr id="14" name="Rectangle 13">
            <a:hlinkClick r:id="rId23" action="ppaction://hlinksldjump"/>
            <a:extLst>
              <a:ext uri="{FF2B5EF4-FFF2-40B4-BE49-F238E27FC236}">
                <a16:creationId xmlns:a16="http://schemas.microsoft.com/office/drawing/2014/main" id="{6758468A-7F0F-F985-C671-BB647E2BFFDF}"/>
              </a:ext>
            </a:extLst>
          </p:cNvPr>
          <p:cNvSpPr/>
          <p:nvPr/>
        </p:nvSpPr>
        <p:spPr>
          <a:xfrm>
            <a:off x="4228570" y="3352506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M4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011308-0371-6E87-F65F-0AC1E5400913}"/>
              </a:ext>
            </a:extLst>
          </p:cNvPr>
          <p:cNvSpPr txBox="1"/>
          <p:nvPr/>
        </p:nvSpPr>
        <p:spPr>
          <a:xfrm>
            <a:off x="659355" y="2074871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Health		100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Damage		75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Movement speed	5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Armor		14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Reload speed		4 seconds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ROF		0.5/s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Ammo Capacity	5</a:t>
            </a:r>
            <a:br>
              <a:rPr lang="en-US" sz="1200" dirty="0">
                <a:solidFill>
                  <a:schemeClr val="accent4"/>
                </a:solidFill>
              </a:rPr>
            </a:b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Equipment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Gun		Sniper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SFX		Normal</a:t>
            </a:r>
            <a:br>
              <a:rPr lang="en-US" sz="1200" dirty="0">
                <a:solidFill>
                  <a:schemeClr val="accent4"/>
                </a:solidFill>
              </a:rPr>
            </a:br>
            <a:endParaRPr lang="en-GB" sz="1200" dirty="0">
              <a:solidFill>
                <a:schemeClr val="accent4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14DA4E-D8F3-F22C-5F84-F33507448E6C}"/>
              </a:ext>
            </a:extLst>
          </p:cNvPr>
          <p:cNvSpPr/>
          <p:nvPr/>
        </p:nvSpPr>
        <p:spPr>
          <a:xfrm>
            <a:off x="5538004" y="2269550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SFX select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492AB3-5150-4CB1-7D6C-F57BE280C3DB}"/>
              </a:ext>
            </a:extLst>
          </p:cNvPr>
          <p:cNvSpPr/>
          <p:nvPr/>
        </p:nvSpPr>
        <p:spPr>
          <a:xfrm>
            <a:off x="5534025" y="2837161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AB016-92DB-095B-E517-5FF5FC52FCB1}"/>
              </a:ext>
            </a:extLst>
          </p:cNvPr>
          <p:cNvSpPr/>
          <p:nvPr/>
        </p:nvSpPr>
        <p:spPr>
          <a:xfrm>
            <a:off x="5538004" y="3352506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Fart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E440C1-2A67-B923-768A-75094F179059}"/>
              </a:ext>
            </a:extLst>
          </p:cNvPr>
          <p:cNvSpPr txBox="1"/>
          <p:nvPr/>
        </p:nvSpPr>
        <p:spPr>
          <a:xfrm>
            <a:off x="659355" y="2074871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Health		100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Damage		85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Movement speed	5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Armor		14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Reload speed		4 seconds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ROF		0.5/s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Ammo Capacity	5</a:t>
            </a:r>
            <a:br>
              <a:rPr lang="en-US" sz="1200" dirty="0">
                <a:solidFill>
                  <a:schemeClr val="accent4"/>
                </a:solidFill>
              </a:rPr>
            </a:b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Equipment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Gun		Sniper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SFX		Fart</a:t>
            </a:r>
            <a:br>
              <a:rPr lang="en-US" sz="1200" dirty="0">
                <a:solidFill>
                  <a:schemeClr val="accent4"/>
                </a:solidFill>
              </a:rPr>
            </a:br>
            <a:endParaRPr lang="en-GB" sz="1200" dirty="0">
              <a:solidFill>
                <a:schemeClr val="accent4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8774702-3270-B7F5-BAFE-5160B3B353B4}"/>
              </a:ext>
            </a:extLst>
          </p:cNvPr>
          <p:cNvSpPr/>
          <p:nvPr/>
        </p:nvSpPr>
        <p:spPr>
          <a:xfrm>
            <a:off x="5538004" y="3867850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Chicken</a:t>
            </a:r>
            <a:endParaRPr lang="en-GB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D9A7C4-C9A3-3868-809E-8D2F31CC23CE}"/>
              </a:ext>
            </a:extLst>
          </p:cNvPr>
          <p:cNvSpPr/>
          <p:nvPr/>
        </p:nvSpPr>
        <p:spPr>
          <a:xfrm>
            <a:off x="5534025" y="4383195"/>
            <a:ext cx="1212714" cy="51534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Duck</a:t>
            </a:r>
            <a:endParaRPr lang="en-GB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3566CD-1048-DCD1-ACE8-E849557EFFD8}"/>
              </a:ext>
            </a:extLst>
          </p:cNvPr>
          <p:cNvSpPr txBox="1"/>
          <p:nvPr/>
        </p:nvSpPr>
        <p:spPr>
          <a:xfrm>
            <a:off x="655376" y="2074871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Health		100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Damage		75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Movement speed	6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Armor		14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Reload speed		3 seconds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ROF		1/s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Ammo Capacity	5</a:t>
            </a:r>
            <a:br>
              <a:rPr lang="en-US" sz="1200" dirty="0">
                <a:solidFill>
                  <a:schemeClr val="accent4"/>
                </a:solidFill>
              </a:rPr>
            </a:b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Equipment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Gun		Sniper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SFX		Chicken</a:t>
            </a:r>
            <a:br>
              <a:rPr lang="en-US" sz="1200" dirty="0">
                <a:solidFill>
                  <a:schemeClr val="accent4"/>
                </a:solidFill>
              </a:rPr>
            </a:br>
            <a:endParaRPr lang="en-GB" sz="1200" dirty="0">
              <a:solidFill>
                <a:schemeClr val="accent4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8663F1-AB6A-75D2-9044-568AA2E6A4EC}"/>
              </a:ext>
            </a:extLst>
          </p:cNvPr>
          <p:cNvSpPr txBox="1"/>
          <p:nvPr/>
        </p:nvSpPr>
        <p:spPr>
          <a:xfrm>
            <a:off x="659355" y="2074871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Health		100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Damage		100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Movement speed	4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Armor		14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Reload speed		6 seconds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ROF		0.5/s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Ammo Capacity	2</a:t>
            </a:r>
            <a:br>
              <a:rPr lang="en-US" sz="1200" dirty="0">
                <a:solidFill>
                  <a:schemeClr val="accent4"/>
                </a:solidFill>
              </a:rPr>
            </a:b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</a:rPr>
              <a:t>Equipment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Gun		Sniper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SFX		Duck</a:t>
            </a:r>
            <a:br>
              <a:rPr lang="en-US" sz="1200" dirty="0">
                <a:solidFill>
                  <a:schemeClr val="accent4"/>
                </a:solidFill>
              </a:rPr>
            </a:br>
            <a:endParaRPr lang="en-GB" sz="1200" dirty="0">
              <a:solidFill>
                <a:schemeClr val="accent4"/>
              </a:solidFill>
            </a:endParaRPr>
          </a:p>
        </p:txBody>
      </p:sp>
      <p:pic>
        <p:nvPicPr>
          <p:cNvPr id="18" name="Guns_SingleShot_Sniper">
            <a:hlinkClick r:id="" action="ppaction://media"/>
            <a:extLst>
              <a:ext uri="{FF2B5EF4-FFF2-40B4-BE49-F238E27FC236}">
                <a16:creationId xmlns:a16="http://schemas.microsoft.com/office/drawing/2014/main" id="{590EA741-F1D1-C5F7-3C76-3207E3318F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294472" y="2645322"/>
            <a:ext cx="609600" cy="609600"/>
          </a:xfrm>
          <a:prstGeom prst="rect">
            <a:avLst/>
          </a:prstGeom>
        </p:spPr>
      </p:pic>
      <p:pic>
        <p:nvPicPr>
          <p:cNvPr id="20" name="Guns_SingleShot_Fart">
            <a:hlinkClick r:id="" action="ppaction://media"/>
            <a:extLst>
              <a:ext uri="{FF2B5EF4-FFF2-40B4-BE49-F238E27FC236}">
                <a16:creationId xmlns:a16="http://schemas.microsoft.com/office/drawing/2014/main" id="{A367D230-B503-9D09-9FA8-F7D240A119E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70672" y="4212678"/>
            <a:ext cx="609600" cy="609600"/>
          </a:xfrm>
          <a:prstGeom prst="rect">
            <a:avLst/>
          </a:prstGeom>
        </p:spPr>
      </p:pic>
      <p:pic>
        <p:nvPicPr>
          <p:cNvPr id="22" name="Guns_SingleShot_Duck">
            <a:hlinkClick r:id="" action="ppaction://media"/>
            <a:extLst>
              <a:ext uri="{FF2B5EF4-FFF2-40B4-BE49-F238E27FC236}">
                <a16:creationId xmlns:a16="http://schemas.microsoft.com/office/drawing/2014/main" id="{F7B99D9A-AF61-CB5E-3182-A38095C3E7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294472" y="5535339"/>
            <a:ext cx="609600" cy="609600"/>
          </a:xfrm>
          <a:prstGeom prst="rect">
            <a:avLst/>
          </a:prstGeom>
        </p:spPr>
      </p:pic>
      <p:pic>
        <p:nvPicPr>
          <p:cNvPr id="27" name="Guns_SingleShot_Chicken_01">
            <a:hlinkClick r:id="" action="ppaction://media"/>
            <a:extLst>
              <a:ext uri="{FF2B5EF4-FFF2-40B4-BE49-F238E27FC236}">
                <a16:creationId xmlns:a16="http://schemas.microsoft.com/office/drawing/2014/main" id="{64ED7CB0-8517-89EF-A75C-3D225B36543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57972" y="685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8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43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543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543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543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6" grpId="0"/>
      <p:bldP spid="16" grpId="1"/>
      <p:bldP spid="16" grpId="2"/>
      <p:bldP spid="16" grpId="3"/>
      <p:bldP spid="16" grpId="4"/>
      <p:bldP spid="24" grpId="0" animBg="1"/>
      <p:bldP spid="24" grpId="1" animBg="1"/>
      <p:bldP spid="24" grpId="2" animBg="1"/>
      <p:bldP spid="24" grpId="3" animBg="1"/>
      <p:bldP spid="24" grpId="4" animBg="1"/>
      <p:bldP spid="25" grpId="0" animBg="1"/>
      <p:bldP spid="25" grpId="1" animBg="1"/>
      <p:bldP spid="25" grpId="2" animBg="1"/>
      <p:bldP spid="25" grpId="3" animBg="1"/>
      <p:bldP spid="25" grpId="4" animBg="1"/>
      <p:bldP spid="36" grpId="0"/>
      <p:bldP spid="36" grpId="1"/>
      <p:bldP spid="36" grpId="3"/>
      <p:bldP spid="36" grpId="4"/>
      <p:bldP spid="51" grpId="0" animBg="1"/>
      <p:bldP spid="51" grpId="1" animBg="1"/>
      <p:bldP spid="51" grpId="2" animBg="1"/>
      <p:bldP spid="51" grpId="3" animBg="1"/>
      <p:bldP spid="51" grpId="4" animBg="1"/>
      <p:bldP spid="52" grpId="0" animBg="1"/>
      <p:bldP spid="52" grpId="1" animBg="1"/>
      <p:bldP spid="52" grpId="2" animBg="1"/>
      <p:bldP spid="52" grpId="3" animBg="1"/>
      <p:bldP spid="52" grpId="4" animBg="1"/>
      <p:bldP spid="55" grpId="0"/>
      <p:bldP spid="55" grpId="1"/>
      <p:bldP spid="55" grpId="2"/>
      <p:bldP spid="55" grpId="3"/>
      <p:bldP spid="56" grpId="0"/>
      <p:bldP spid="56" grpId="1"/>
      <p:bldP spid="56" grpId="2"/>
      <p:bldP spid="56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CEAFECEC-ACDA-9642-F7B3-FB1C2FD6E5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CB9D623-758A-499C-50F5-0A311348FC03}"/>
              </a:ext>
            </a:extLst>
          </p:cNvPr>
          <p:cNvSpPr/>
          <p:nvPr/>
        </p:nvSpPr>
        <p:spPr>
          <a:xfrm>
            <a:off x="-1" y="0"/>
            <a:ext cx="12192000" cy="795647"/>
          </a:xfrm>
          <a:prstGeom prst="rect">
            <a:avLst/>
          </a:prstGeom>
          <a:solidFill>
            <a:srgbClr val="000000">
              <a:alpha val="5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1DBB0B-E8DB-B2DA-055C-74129DDC57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3000" r="30984" b="20833"/>
          <a:stretch/>
        </p:blipFill>
        <p:spPr>
          <a:xfrm>
            <a:off x="5012829" y="2590800"/>
            <a:ext cx="2177770" cy="34279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894C5A6-DC99-1987-65CE-E2D394F0B6BB}"/>
              </a:ext>
            </a:extLst>
          </p:cNvPr>
          <p:cNvSpPr/>
          <p:nvPr/>
        </p:nvSpPr>
        <p:spPr>
          <a:xfrm>
            <a:off x="3764280" y="1744452"/>
            <a:ext cx="4893624" cy="2798337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apezoid 4">
            <a:hlinkClick r:id="rId9" action="ppaction://hlinksldjump"/>
            <a:extLst>
              <a:ext uri="{FF2B5EF4-FFF2-40B4-BE49-F238E27FC236}">
                <a16:creationId xmlns:a16="http://schemas.microsoft.com/office/drawing/2014/main" id="{04902F5E-D497-E265-95E8-EA3BBA94E502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C1948-CBEC-7618-B076-68C127204E4E}"/>
              </a:ext>
            </a:extLst>
          </p:cNvPr>
          <p:cNvSpPr/>
          <p:nvPr/>
        </p:nvSpPr>
        <p:spPr>
          <a:xfrm>
            <a:off x="4930122" y="96475"/>
            <a:ext cx="1890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rapezoid 9">
            <a:hlinkClick r:id="rId10" action="ppaction://hlinksldjump"/>
            <a:extLst>
              <a:ext uri="{FF2B5EF4-FFF2-40B4-BE49-F238E27FC236}">
                <a16:creationId xmlns:a16="http://schemas.microsoft.com/office/drawing/2014/main" id="{6B10ED6B-3BCF-22F4-D9EA-66D26B719336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790AF-20D3-C0EB-DBD8-D994FEACBAF7}"/>
              </a:ext>
            </a:extLst>
          </p:cNvPr>
          <p:cNvSpPr txBox="1"/>
          <p:nvPr/>
        </p:nvSpPr>
        <p:spPr>
          <a:xfrm>
            <a:off x="10968801" y="74606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677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13B7C-F67C-5C39-E673-C77E3F4C203A}"/>
              </a:ext>
            </a:extLst>
          </p:cNvPr>
          <p:cNvSpPr txBox="1"/>
          <p:nvPr/>
        </p:nvSpPr>
        <p:spPr>
          <a:xfrm>
            <a:off x="10016356" y="46266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28426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hlinkClick r:id="rId11" action="ppaction://hlinksldjump"/>
            <a:extLst>
              <a:ext uri="{FF2B5EF4-FFF2-40B4-BE49-F238E27FC236}">
                <a16:creationId xmlns:a16="http://schemas.microsoft.com/office/drawing/2014/main" id="{D5298BE4-D1B9-62ED-2A1C-111A642742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3957" y="30773"/>
            <a:ext cx="212521" cy="212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BC32EC-68A9-C922-B03C-60D5B69A7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95" y="46266"/>
            <a:ext cx="272745" cy="272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E4AE2-32F0-501A-9D1A-9552E5AEE5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52" y="30773"/>
            <a:ext cx="272745" cy="2727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8A5535-E17B-F0A0-EF00-CA5682BD7221}"/>
              </a:ext>
            </a:extLst>
          </p:cNvPr>
          <p:cNvSpPr txBox="1"/>
          <p:nvPr/>
        </p:nvSpPr>
        <p:spPr>
          <a:xfrm>
            <a:off x="248923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Character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AA5B30-438D-6628-FE6F-5357AAFBD7B6}"/>
              </a:ext>
            </a:extLst>
          </p:cNvPr>
          <p:cNvSpPr txBox="1"/>
          <p:nvPr/>
        </p:nvSpPr>
        <p:spPr>
          <a:xfrm>
            <a:off x="7607219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Store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ECFFC-90D5-C156-52AB-49166E233EC9}"/>
              </a:ext>
            </a:extLst>
          </p:cNvPr>
          <p:cNvSpPr txBox="1"/>
          <p:nvPr/>
        </p:nvSpPr>
        <p:spPr>
          <a:xfrm>
            <a:off x="102109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4"/>
                </a:solidFill>
              </a:rPr>
              <a:t>Music Library</a:t>
            </a:r>
            <a:endParaRPr lang="en-GB" b="1" u="sng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248DC-7551-A86E-91C5-EC5FC795A362}"/>
              </a:ext>
            </a:extLst>
          </p:cNvPr>
          <p:cNvSpPr/>
          <p:nvPr/>
        </p:nvSpPr>
        <p:spPr>
          <a:xfrm>
            <a:off x="457200" y="1485900"/>
            <a:ext cx="2914650" cy="41338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520319-FDB3-981C-002A-45007AB91E3F}"/>
              </a:ext>
            </a:extLst>
          </p:cNvPr>
          <p:cNvSpPr txBox="1"/>
          <p:nvPr/>
        </p:nvSpPr>
        <p:spPr>
          <a:xfrm>
            <a:off x="660400" y="1651000"/>
            <a:ext cx="182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Music Library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18" name="Rectangle 17">
            <a:hlinkClick r:id="rId15" action="ppaction://hlinksldjump"/>
            <a:extLst>
              <a:ext uri="{FF2B5EF4-FFF2-40B4-BE49-F238E27FC236}">
                <a16:creationId xmlns:a16="http://schemas.microsoft.com/office/drawing/2014/main" id="{78F0BBEC-20CB-F8C3-6376-2858AC501DB5}"/>
              </a:ext>
            </a:extLst>
          </p:cNvPr>
          <p:cNvSpPr/>
          <p:nvPr/>
        </p:nvSpPr>
        <p:spPr>
          <a:xfrm>
            <a:off x="2489236" y="243294"/>
            <a:ext cx="145999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hlinkClick r:id="rId9" action="ppaction://hlinksldjump"/>
            <a:extLst>
              <a:ext uri="{FF2B5EF4-FFF2-40B4-BE49-F238E27FC236}">
                <a16:creationId xmlns:a16="http://schemas.microsoft.com/office/drawing/2014/main" id="{535FA347-6071-E387-E65E-BDDC00612604}"/>
              </a:ext>
            </a:extLst>
          </p:cNvPr>
          <p:cNvSpPr/>
          <p:nvPr/>
        </p:nvSpPr>
        <p:spPr>
          <a:xfrm>
            <a:off x="8032750" y="303518"/>
            <a:ext cx="596536" cy="309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289A94-FAC9-FF0B-4C79-87566818FA79}"/>
              </a:ext>
            </a:extLst>
          </p:cNvPr>
          <p:cNvSpPr/>
          <p:nvPr/>
        </p:nvSpPr>
        <p:spPr>
          <a:xfrm>
            <a:off x="8729020" y="1796645"/>
            <a:ext cx="1176980" cy="303113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1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A0156A-F799-CCB7-8352-5F8C473E9ABB}"/>
              </a:ext>
            </a:extLst>
          </p:cNvPr>
          <p:cNvSpPr/>
          <p:nvPr/>
        </p:nvSpPr>
        <p:spPr>
          <a:xfrm>
            <a:off x="8729020" y="2147028"/>
            <a:ext cx="1176980" cy="28457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2</a:t>
            </a:r>
            <a:endParaRPr lang="en-GB" dirty="0"/>
          </a:p>
        </p:txBody>
      </p:sp>
      <p:sp>
        <p:nvSpPr>
          <p:cNvPr id="37" name="Rectangle 36">
            <a:hlinkClick r:id="rId16" action="ppaction://hlinksldjump"/>
            <a:extLst>
              <a:ext uri="{FF2B5EF4-FFF2-40B4-BE49-F238E27FC236}">
                <a16:creationId xmlns:a16="http://schemas.microsoft.com/office/drawing/2014/main" id="{7FED324B-F9ED-EED8-4C5F-7D28B5C867D4}"/>
              </a:ext>
            </a:extLst>
          </p:cNvPr>
          <p:cNvSpPr/>
          <p:nvPr/>
        </p:nvSpPr>
        <p:spPr>
          <a:xfrm>
            <a:off x="660400" y="2217420"/>
            <a:ext cx="88899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Gun</a:t>
            </a:r>
            <a:endParaRPr lang="en-GB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D3F83F-B9BD-38CF-F4BB-CC37AA3908D4}"/>
              </a:ext>
            </a:extLst>
          </p:cNvPr>
          <p:cNvSpPr/>
          <p:nvPr/>
        </p:nvSpPr>
        <p:spPr>
          <a:xfrm>
            <a:off x="660399" y="2729627"/>
            <a:ext cx="888997" cy="369332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Fart</a:t>
            </a:r>
            <a:endParaRPr lang="en-GB" dirty="0"/>
          </a:p>
        </p:txBody>
      </p:sp>
      <p:sp>
        <p:nvSpPr>
          <p:cNvPr id="39" name="Rectangle 38">
            <a:hlinkClick r:id="rId9" action="ppaction://hlinksldjump"/>
            <a:extLst>
              <a:ext uri="{FF2B5EF4-FFF2-40B4-BE49-F238E27FC236}">
                <a16:creationId xmlns:a16="http://schemas.microsoft.com/office/drawing/2014/main" id="{1D0E64DE-3153-7AFE-8CA4-312A09606A64}"/>
              </a:ext>
            </a:extLst>
          </p:cNvPr>
          <p:cNvSpPr/>
          <p:nvPr/>
        </p:nvSpPr>
        <p:spPr>
          <a:xfrm>
            <a:off x="660397" y="3205125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Bubble</a:t>
            </a:r>
            <a:endParaRPr lang="en-GB" dirty="0"/>
          </a:p>
        </p:txBody>
      </p:sp>
      <p:sp>
        <p:nvSpPr>
          <p:cNvPr id="40" name="Rectangle 39">
            <a:hlinkClick r:id="rId9" action="ppaction://hlinksldjump"/>
            <a:extLst>
              <a:ext uri="{FF2B5EF4-FFF2-40B4-BE49-F238E27FC236}">
                <a16:creationId xmlns:a16="http://schemas.microsoft.com/office/drawing/2014/main" id="{80D05510-7841-5118-792A-0B772A9C2E88}"/>
              </a:ext>
            </a:extLst>
          </p:cNvPr>
          <p:cNvSpPr/>
          <p:nvPr/>
        </p:nvSpPr>
        <p:spPr>
          <a:xfrm>
            <a:off x="660396" y="3676488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  <a:endParaRPr lang="en-GB" dirty="0"/>
          </a:p>
        </p:txBody>
      </p:sp>
      <p:sp>
        <p:nvSpPr>
          <p:cNvPr id="41" name="Rectangle 40">
            <a:hlinkClick r:id="rId9" action="ppaction://hlinksldjump"/>
            <a:extLst>
              <a:ext uri="{FF2B5EF4-FFF2-40B4-BE49-F238E27FC236}">
                <a16:creationId xmlns:a16="http://schemas.microsoft.com/office/drawing/2014/main" id="{BBADC3D7-5D86-18C2-72CC-60E9AD7BB6E1}"/>
              </a:ext>
            </a:extLst>
          </p:cNvPr>
          <p:cNvSpPr/>
          <p:nvPr/>
        </p:nvSpPr>
        <p:spPr>
          <a:xfrm>
            <a:off x="660395" y="4147851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en-GB" dirty="0"/>
          </a:p>
        </p:txBody>
      </p: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DA0BB397-C565-B63B-A5F8-1C5C65F7258B}"/>
              </a:ext>
            </a:extLst>
          </p:cNvPr>
          <p:cNvSpPr/>
          <p:nvPr/>
        </p:nvSpPr>
        <p:spPr>
          <a:xfrm>
            <a:off x="660394" y="4619214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  <a:endParaRPr lang="en-GB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7B89124-ACE6-B61A-68FC-647C730AFD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50" y="3205035"/>
            <a:ext cx="340582" cy="3405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764210C-FE22-3D80-4E05-0AE71A149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00" y="3675647"/>
            <a:ext cx="340582" cy="3405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8DE8646-6866-D180-A0B9-DE87F1154C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77" y="4161385"/>
            <a:ext cx="340582" cy="3405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6880D5-0BCF-EE4C-F5D5-80A2D2EA62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00" y="4633589"/>
            <a:ext cx="340582" cy="34058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47D46A4-1FE0-B15F-72AE-CD97B40E2E2F}"/>
              </a:ext>
            </a:extLst>
          </p:cNvPr>
          <p:cNvSpPr txBox="1"/>
          <p:nvPr/>
        </p:nvSpPr>
        <p:spPr>
          <a:xfrm>
            <a:off x="1709190" y="2286752"/>
            <a:ext cx="1206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+1 Damage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C3ACF3-421C-A310-0FD5-2D56F61B7ED9}"/>
              </a:ext>
            </a:extLst>
          </p:cNvPr>
          <p:cNvSpPr txBox="1"/>
          <p:nvPr/>
        </p:nvSpPr>
        <p:spPr>
          <a:xfrm>
            <a:off x="1677393" y="2772031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+2 Damage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A2E7D4-2C69-9B46-D43D-0F9F3B294494}"/>
              </a:ext>
            </a:extLst>
          </p:cNvPr>
          <p:cNvSpPr txBox="1"/>
          <p:nvPr/>
        </p:nvSpPr>
        <p:spPr>
          <a:xfrm>
            <a:off x="1706859" y="3251291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Double reload speed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E4C2F0-02F6-E018-6D64-B7C888684678}"/>
              </a:ext>
            </a:extLst>
          </p:cNvPr>
          <p:cNvSpPr txBox="1"/>
          <p:nvPr/>
        </p:nvSpPr>
        <p:spPr>
          <a:xfrm>
            <a:off x="1669312" y="3704745"/>
            <a:ext cx="159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Larger ammo capacity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71B43-E43C-F648-E352-AD3BA1098F2F}"/>
              </a:ext>
            </a:extLst>
          </p:cNvPr>
          <p:cNvSpPr txBox="1"/>
          <p:nvPr/>
        </p:nvSpPr>
        <p:spPr>
          <a:xfrm>
            <a:off x="1677394" y="4168483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Bleed damage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7FEFEB-429B-4040-88BB-3FF11EE34A12}"/>
              </a:ext>
            </a:extLst>
          </p:cNvPr>
          <p:cNvSpPr txBox="1"/>
          <p:nvPr/>
        </p:nvSpPr>
        <p:spPr>
          <a:xfrm>
            <a:off x="1677393" y="4704359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5% stun chance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hlinkClick r:id="rId9" action="ppaction://hlinksldjump"/>
            <a:extLst>
              <a:ext uri="{FF2B5EF4-FFF2-40B4-BE49-F238E27FC236}">
                <a16:creationId xmlns:a16="http://schemas.microsoft.com/office/drawing/2014/main" id="{6F7D06FD-E551-8B9F-3708-3BF1DFBFB56A}"/>
              </a:ext>
            </a:extLst>
          </p:cNvPr>
          <p:cNvSpPr/>
          <p:nvPr/>
        </p:nvSpPr>
        <p:spPr>
          <a:xfrm>
            <a:off x="660394" y="5099301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Gem</a:t>
            </a:r>
            <a:endParaRPr lang="en-GB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8503B2-A80F-933C-25C6-7BF7FEDE06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00" y="5113676"/>
            <a:ext cx="340582" cy="34058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B2EC769-D161-1B33-30F7-C7B5F66D6A1A}"/>
              </a:ext>
            </a:extLst>
          </p:cNvPr>
          <p:cNvSpPr txBox="1"/>
          <p:nvPr/>
        </p:nvSpPr>
        <p:spPr>
          <a:xfrm>
            <a:off x="1677393" y="5184446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+10 all stats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hlinkClick r:id="rId18" action="ppaction://hlinksldjump"/>
            <a:extLst>
              <a:ext uri="{FF2B5EF4-FFF2-40B4-BE49-F238E27FC236}">
                <a16:creationId xmlns:a16="http://schemas.microsoft.com/office/drawing/2014/main" id="{212F924C-7D16-119D-E95E-50EF5315477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8773" r="6694" b="2800"/>
          <a:stretch/>
        </p:blipFill>
        <p:spPr>
          <a:xfrm>
            <a:off x="8731250" y="3956050"/>
            <a:ext cx="3092450" cy="2635250"/>
          </a:xfrm>
          <a:prstGeom prst="rect">
            <a:avLst/>
          </a:prstGeom>
        </p:spPr>
      </p:pic>
      <p:pic>
        <p:nvPicPr>
          <p:cNvPr id="9" name="Clip1_Var2_FartShotty">
            <a:hlinkClick r:id="" action="ppaction://media"/>
            <a:extLst>
              <a:ext uri="{FF2B5EF4-FFF2-40B4-BE49-F238E27FC236}">
                <a16:creationId xmlns:a16="http://schemas.microsoft.com/office/drawing/2014/main" id="{88125B79-016B-878D-3CC3-8DC0A5B1F4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813189" y="1793553"/>
            <a:ext cx="4800236" cy="2700133"/>
          </a:xfrm>
          <a:prstGeom prst="rect">
            <a:avLst/>
          </a:prstGeom>
        </p:spPr>
      </p:pic>
      <p:pic>
        <p:nvPicPr>
          <p:cNvPr id="8" name="Clip2_Var2_ChicknAndFart">
            <a:hlinkClick r:id="" action="ppaction://media"/>
            <a:extLst>
              <a:ext uri="{FF2B5EF4-FFF2-40B4-BE49-F238E27FC236}">
                <a16:creationId xmlns:a16="http://schemas.microsoft.com/office/drawing/2014/main" id="{D8E35F15-8B3F-BBFC-67BA-4E1AFCBE6CA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813189" y="1801835"/>
            <a:ext cx="4800236" cy="27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6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4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CEAFECEC-ACDA-9642-F7B3-FB1C2FD6E5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6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CB9D623-758A-499C-50F5-0A311348FC03}"/>
              </a:ext>
            </a:extLst>
          </p:cNvPr>
          <p:cNvSpPr/>
          <p:nvPr/>
        </p:nvSpPr>
        <p:spPr>
          <a:xfrm>
            <a:off x="-1" y="0"/>
            <a:ext cx="12192000" cy="795647"/>
          </a:xfrm>
          <a:prstGeom prst="rect">
            <a:avLst/>
          </a:prstGeom>
          <a:solidFill>
            <a:srgbClr val="000000">
              <a:alpha val="5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1DBB0B-E8DB-B2DA-055C-74129DDC57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3000" r="30984" b="20833"/>
          <a:stretch/>
        </p:blipFill>
        <p:spPr>
          <a:xfrm>
            <a:off x="5012829" y="2590800"/>
            <a:ext cx="2177770" cy="34279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894C5A6-DC99-1987-65CE-E2D394F0B6BB}"/>
              </a:ext>
            </a:extLst>
          </p:cNvPr>
          <p:cNvSpPr/>
          <p:nvPr/>
        </p:nvSpPr>
        <p:spPr>
          <a:xfrm>
            <a:off x="3749040" y="1706881"/>
            <a:ext cx="4945380" cy="281178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apezoid 4">
            <a:hlinkClick r:id="rId9" action="ppaction://hlinksldjump"/>
            <a:extLst>
              <a:ext uri="{FF2B5EF4-FFF2-40B4-BE49-F238E27FC236}">
                <a16:creationId xmlns:a16="http://schemas.microsoft.com/office/drawing/2014/main" id="{04902F5E-D497-E265-95E8-EA3BBA94E502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C1948-CBEC-7618-B076-68C127204E4E}"/>
              </a:ext>
            </a:extLst>
          </p:cNvPr>
          <p:cNvSpPr/>
          <p:nvPr/>
        </p:nvSpPr>
        <p:spPr>
          <a:xfrm>
            <a:off x="4930122" y="96475"/>
            <a:ext cx="1890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rapezoid 9">
            <a:hlinkClick r:id="rId10" action="ppaction://hlinksldjump"/>
            <a:extLst>
              <a:ext uri="{FF2B5EF4-FFF2-40B4-BE49-F238E27FC236}">
                <a16:creationId xmlns:a16="http://schemas.microsoft.com/office/drawing/2014/main" id="{6B10ED6B-3BCF-22F4-D9EA-66D26B719336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790AF-20D3-C0EB-DBD8-D994FEACBAF7}"/>
              </a:ext>
            </a:extLst>
          </p:cNvPr>
          <p:cNvSpPr txBox="1"/>
          <p:nvPr/>
        </p:nvSpPr>
        <p:spPr>
          <a:xfrm>
            <a:off x="10968801" y="74606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677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13B7C-F67C-5C39-E673-C77E3F4C203A}"/>
              </a:ext>
            </a:extLst>
          </p:cNvPr>
          <p:cNvSpPr txBox="1"/>
          <p:nvPr/>
        </p:nvSpPr>
        <p:spPr>
          <a:xfrm>
            <a:off x="10016356" y="46266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28426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hlinkClick r:id="rId11" action="ppaction://hlinksldjump"/>
            <a:extLst>
              <a:ext uri="{FF2B5EF4-FFF2-40B4-BE49-F238E27FC236}">
                <a16:creationId xmlns:a16="http://schemas.microsoft.com/office/drawing/2014/main" id="{D5298BE4-D1B9-62ED-2A1C-111A642742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3957" y="30773"/>
            <a:ext cx="212521" cy="212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BC32EC-68A9-C922-B03C-60D5B69A7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95" y="46266"/>
            <a:ext cx="272745" cy="272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E4AE2-32F0-501A-9D1A-9552E5AEE5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52" y="30773"/>
            <a:ext cx="272745" cy="2727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8A5535-E17B-F0A0-EF00-CA5682BD7221}"/>
              </a:ext>
            </a:extLst>
          </p:cNvPr>
          <p:cNvSpPr txBox="1"/>
          <p:nvPr/>
        </p:nvSpPr>
        <p:spPr>
          <a:xfrm>
            <a:off x="248923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Character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AA5B30-438D-6628-FE6F-5357AAFBD7B6}"/>
              </a:ext>
            </a:extLst>
          </p:cNvPr>
          <p:cNvSpPr txBox="1"/>
          <p:nvPr/>
        </p:nvSpPr>
        <p:spPr>
          <a:xfrm>
            <a:off x="7607219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Store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ECFFC-90D5-C156-52AB-49166E233EC9}"/>
              </a:ext>
            </a:extLst>
          </p:cNvPr>
          <p:cNvSpPr txBox="1"/>
          <p:nvPr/>
        </p:nvSpPr>
        <p:spPr>
          <a:xfrm>
            <a:off x="102109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4"/>
                </a:solidFill>
              </a:rPr>
              <a:t>Music Library</a:t>
            </a:r>
            <a:endParaRPr lang="en-GB" b="1" u="sng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248DC-7551-A86E-91C5-EC5FC795A362}"/>
              </a:ext>
            </a:extLst>
          </p:cNvPr>
          <p:cNvSpPr/>
          <p:nvPr/>
        </p:nvSpPr>
        <p:spPr>
          <a:xfrm>
            <a:off x="457200" y="1485900"/>
            <a:ext cx="2914650" cy="41338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520319-FDB3-981C-002A-45007AB91E3F}"/>
              </a:ext>
            </a:extLst>
          </p:cNvPr>
          <p:cNvSpPr txBox="1"/>
          <p:nvPr/>
        </p:nvSpPr>
        <p:spPr>
          <a:xfrm>
            <a:off x="660400" y="1651000"/>
            <a:ext cx="182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Music Library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18" name="Rectangle 17">
            <a:hlinkClick r:id="rId15" action="ppaction://hlinksldjump"/>
            <a:extLst>
              <a:ext uri="{FF2B5EF4-FFF2-40B4-BE49-F238E27FC236}">
                <a16:creationId xmlns:a16="http://schemas.microsoft.com/office/drawing/2014/main" id="{78F0BBEC-20CB-F8C3-6376-2858AC501DB5}"/>
              </a:ext>
            </a:extLst>
          </p:cNvPr>
          <p:cNvSpPr/>
          <p:nvPr/>
        </p:nvSpPr>
        <p:spPr>
          <a:xfrm>
            <a:off x="2489236" y="243294"/>
            <a:ext cx="145999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hlinkClick r:id="rId9" action="ppaction://hlinksldjump"/>
            <a:extLst>
              <a:ext uri="{FF2B5EF4-FFF2-40B4-BE49-F238E27FC236}">
                <a16:creationId xmlns:a16="http://schemas.microsoft.com/office/drawing/2014/main" id="{535FA347-6071-E387-E65E-BDDC00612604}"/>
              </a:ext>
            </a:extLst>
          </p:cNvPr>
          <p:cNvSpPr/>
          <p:nvPr/>
        </p:nvSpPr>
        <p:spPr>
          <a:xfrm>
            <a:off x="8032750" y="303518"/>
            <a:ext cx="596536" cy="309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289A94-FAC9-FF0B-4C79-87566818FA79}"/>
              </a:ext>
            </a:extLst>
          </p:cNvPr>
          <p:cNvSpPr/>
          <p:nvPr/>
        </p:nvSpPr>
        <p:spPr>
          <a:xfrm>
            <a:off x="8729020" y="1796645"/>
            <a:ext cx="1176980" cy="303113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1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A0156A-F799-CCB7-8352-5F8C473E9ABB}"/>
              </a:ext>
            </a:extLst>
          </p:cNvPr>
          <p:cNvSpPr/>
          <p:nvPr/>
        </p:nvSpPr>
        <p:spPr>
          <a:xfrm>
            <a:off x="8729020" y="2147028"/>
            <a:ext cx="1176980" cy="28457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2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ED324B-F9ED-EED8-4C5F-7D28B5C867D4}"/>
              </a:ext>
            </a:extLst>
          </p:cNvPr>
          <p:cNvSpPr/>
          <p:nvPr/>
        </p:nvSpPr>
        <p:spPr>
          <a:xfrm>
            <a:off x="660400" y="2217420"/>
            <a:ext cx="888997" cy="369332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Gun</a:t>
            </a:r>
            <a:endParaRPr lang="en-GB" dirty="0"/>
          </a:p>
        </p:txBody>
      </p:sp>
      <p:sp>
        <p:nvSpPr>
          <p:cNvPr id="38" name="Rectangle 37">
            <a:hlinkClick r:id="rId16" action="ppaction://hlinksldjump"/>
            <a:extLst>
              <a:ext uri="{FF2B5EF4-FFF2-40B4-BE49-F238E27FC236}">
                <a16:creationId xmlns:a16="http://schemas.microsoft.com/office/drawing/2014/main" id="{D4D3F83F-B9BD-38CF-F4BB-CC37AA3908D4}"/>
              </a:ext>
            </a:extLst>
          </p:cNvPr>
          <p:cNvSpPr/>
          <p:nvPr/>
        </p:nvSpPr>
        <p:spPr>
          <a:xfrm>
            <a:off x="660399" y="2729627"/>
            <a:ext cx="88899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Fart</a:t>
            </a:r>
            <a:endParaRPr lang="en-GB" dirty="0"/>
          </a:p>
        </p:txBody>
      </p:sp>
      <p:sp>
        <p:nvSpPr>
          <p:cNvPr id="39" name="Rectangle 38">
            <a:hlinkClick r:id="rId9" action="ppaction://hlinksldjump"/>
            <a:extLst>
              <a:ext uri="{FF2B5EF4-FFF2-40B4-BE49-F238E27FC236}">
                <a16:creationId xmlns:a16="http://schemas.microsoft.com/office/drawing/2014/main" id="{1D0E64DE-3153-7AFE-8CA4-312A09606A64}"/>
              </a:ext>
            </a:extLst>
          </p:cNvPr>
          <p:cNvSpPr/>
          <p:nvPr/>
        </p:nvSpPr>
        <p:spPr>
          <a:xfrm>
            <a:off x="660397" y="3205125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Bubble</a:t>
            </a:r>
            <a:endParaRPr lang="en-GB" dirty="0"/>
          </a:p>
        </p:txBody>
      </p:sp>
      <p:sp>
        <p:nvSpPr>
          <p:cNvPr id="40" name="Rectangle 39">
            <a:hlinkClick r:id="rId9" action="ppaction://hlinksldjump"/>
            <a:extLst>
              <a:ext uri="{FF2B5EF4-FFF2-40B4-BE49-F238E27FC236}">
                <a16:creationId xmlns:a16="http://schemas.microsoft.com/office/drawing/2014/main" id="{80D05510-7841-5118-792A-0B772A9C2E88}"/>
              </a:ext>
            </a:extLst>
          </p:cNvPr>
          <p:cNvSpPr/>
          <p:nvPr/>
        </p:nvSpPr>
        <p:spPr>
          <a:xfrm>
            <a:off x="660396" y="3676488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  <a:endParaRPr lang="en-GB" dirty="0"/>
          </a:p>
        </p:txBody>
      </p:sp>
      <p:sp>
        <p:nvSpPr>
          <p:cNvPr id="41" name="Rectangle 40">
            <a:hlinkClick r:id="rId9" action="ppaction://hlinksldjump"/>
            <a:extLst>
              <a:ext uri="{FF2B5EF4-FFF2-40B4-BE49-F238E27FC236}">
                <a16:creationId xmlns:a16="http://schemas.microsoft.com/office/drawing/2014/main" id="{BBADC3D7-5D86-18C2-72CC-60E9AD7BB6E1}"/>
              </a:ext>
            </a:extLst>
          </p:cNvPr>
          <p:cNvSpPr/>
          <p:nvPr/>
        </p:nvSpPr>
        <p:spPr>
          <a:xfrm>
            <a:off x="660395" y="4147851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en-GB" dirty="0"/>
          </a:p>
        </p:txBody>
      </p: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DA0BB397-C565-B63B-A5F8-1C5C65F7258B}"/>
              </a:ext>
            </a:extLst>
          </p:cNvPr>
          <p:cNvSpPr/>
          <p:nvPr/>
        </p:nvSpPr>
        <p:spPr>
          <a:xfrm>
            <a:off x="660394" y="4619214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  <a:endParaRPr lang="en-GB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7B89124-ACE6-B61A-68FC-647C730AFD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50" y="3205035"/>
            <a:ext cx="340582" cy="3405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764210C-FE22-3D80-4E05-0AE71A149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00" y="3675647"/>
            <a:ext cx="340582" cy="3405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8DE8646-6866-D180-A0B9-DE87F1154C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77" y="4161385"/>
            <a:ext cx="340582" cy="3405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6880D5-0BCF-EE4C-F5D5-80A2D2EA62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00" y="4633589"/>
            <a:ext cx="340582" cy="34058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47D46A4-1FE0-B15F-72AE-CD97B40E2E2F}"/>
              </a:ext>
            </a:extLst>
          </p:cNvPr>
          <p:cNvSpPr txBox="1"/>
          <p:nvPr/>
        </p:nvSpPr>
        <p:spPr>
          <a:xfrm>
            <a:off x="1709190" y="2286752"/>
            <a:ext cx="1206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+1 Damage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C3ACF3-421C-A310-0FD5-2D56F61B7ED9}"/>
              </a:ext>
            </a:extLst>
          </p:cNvPr>
          <p:cNvSpPr txBox="1"/>
          <p:nvPr/>
        </p:nvSpPr>
        <p:spPr>
          <a:xfrm>
            <a:off x="1677393" y="2772031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+2 Damage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A2E7D4-2C69-9B46-D43D-0F9F3B294494}"/>
              </a:ext>
            </a:extLst>
          </p:cNvPr>
          <p:cNvSpPr txBox="1"/>
          <p:nvPr/>
        </p:nvSpPr>
        <p:spPr>
          <a:xfrm>
            <a:off x="1706859" y="3251291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Double reload speed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E4C2F0-02F6-E018-6D64-B7C888684678}"/>
              </a:ext>
            </a:extLst>
          </p:cNvPr>
          <p:cNvSpPr txBox="1"/>
          <p:nvPr/>
        </p:nvSpPr>
        <p:spPr>
          <a:xfrm>
            <a:off x="1669312" y="3704745"/>
            <a:ext cx="159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Larger ammo capacity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71B43-E43C-F648-E352-AD3BA1098F2F}"/>
              </a:ext>
            </a:extLst>
          </p:cNvPr>
          <p:cNvSpPr txBox="1"/>
          <p:nvPr/>
        </p:nvSpPr>
        <p:spPr>
          <a:xfrm>
            <a:off x="1677394" y="4168483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Bleed damage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7FEFEB-429B-4040-88BB-3FF11EE34A12}"/>
              </a:ext>
            </a:extLst>
          </p:cNvPr>
          <p:cNvSpPr txBox="1"/>
          <p:nvPr/>
        </p:nvSpPr>
        <p:spPr>
          <a:xfrm>
            <a:off x="1677393" y="4704359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5% stun chance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hlinkClick r:id="rId9" action="ppaction://hlinksldjump"/>
            <a:extLst>
              <a:ext uri="{FF2B5EF4-FFF2-40B4-BE49-F238E27FC236}">
                <a16:creationId xmlns:a16="http://schemas.microsoft.com/office/drawing/2014/main" id="{6F7D06FD-E551-8B9F-3708-3BF1DFBFB56A}"/>
              </a:ext>
            </a:extLst>
          </p:cNvPr>
          <p:cNvSpPr/>
          <p:nvPr/>
        </p:nvSpPr>
        <p:spPr>
          <a:xfrm>
            <a:off x="660394" y="5099301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Gem</a:t>
            </a:r>
            <a:endParaRPr lang="en-GB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8503B2-A80F-933C-25C6-7BF7FEDE06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00" y="5113676"/>
            <a:ext cx="340582" cy="34058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B2EC769-D161-1B33-30F7-C7B5F66D6A1A}"/>
              </a:ext>
            </a:extLst>
          </p:cNvPr>
          <p:cNvSpPr txBox="1"/>
          <p:nvPr/>
        </p:nvSpPr>
        <p:spPr>
          <a:xfrm>
            <a:off x="1677393" y="5184446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+10 all stats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hlinkClick r:id="rId18" action="ppaction://hlinksldjump"/>
            <a:extLst>
              <a:ext uri="{FF2B5EF4-FFF2-40B4-BE49-F238E27FC236}">
                <a16:creationId xmlns:a16="http://schemas.microsoft.com/office/drawing/2014/main" id="{246092EF-9AA7-7A73-B98A-BDCE45F5F0D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8773" r="6694" b="2800"/>
          <a:stretch/>
        </p:blipFill>
        <p:spPr>
          <a:xfrm>
            <a:off x="8731250" y="3956050"/>
            <a:ext cx="3092450" cy="2635250"/>
          </a:xfrm>
          <a:prstGeom prst="rect">
            <a:avLst/>
          </a:prstGeom>
        </p:spPr>
      </p:pic>
      <p:pic>
        <p:nvPicPr>
          <p:cNvPr id="4" name="Clip1_Var1_NormShotty">
            <a:hlinkClick r:id="" action="ppaction://media"/>
            <a:extLst>
              <a:ext uri="{FF2B5EF4-FFF2-40B4-BE49-F238E27FC236}">
                <a16:creationId xmlns:a16="http://schemas.microsoft.com/office/drawing/2014/main" id="{5009FF9B-CAB9-77BC-1D98-CD3FC9FE91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781760" y="1741361"/>
            <a:ext cx="4861513" cy="2734601"/>
          </a:xfrm>
          <a:prstGeom prst="rect">
            <a:avLst/>
          </a:prstGeom>
        </p:spPr>
      </p:pic>
      <p:pic>
        <p:nvPicPr>
          <p:cNvPr id="3" name="Clip2_Var1_SniperAndAutorifle">
            <a:hlinkClick r:id="" action="ppaction://media"/>
            <a:extLst>
              <a:ext uri="{FF2B5EF4-FFF2-40B4-BE49-F238E27FC236}">
                <a16:creationId xmlns:a16="http://schemas.microsoft.com/office/drawing/2014/main" id="{6A601598-1F80-D26A-E3F1-4B3AACEDF3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781760" y="1751538"/>
            <a:ext cx="4858663" cy="27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1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0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1EA9BD-7D0F-2105-F692-3A282650F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499061-31C9-4B8A-53DC-BAAC6FD17945}"/>
              </a:ext>
            </a:extLst>
          </p:cNvPr>
          <p:cNvSpPr/>
          <p:nvPr/>
        </p:nvSpPr>
        <p:spPr>
          <a:xfrm>
            <a:off x="-1" y="0"/>
            <a:ext cx="12192000" cy="795647"/>
          </a:xfrm>
          <a:prstGeom prst="rect">
            <a:avLst/>
          </a:prstGeom>
          <a:solidFill>
            <a:srgbClr val="000000">
              <a:alpha val="5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apezoid 4">
            <a:hlinkClick r:id="rId4" action="ppaction://hlinksldjump"/>
            <a:extLst>
              <a:ext uri="{FF2B5EF4-FFF2-40B4-BE49-F238E27FC236}">
                <a16:creationId xmlns:a16="http://schemas.microsoft.com/office/drawing/2014/main" id="{04902F5E-D497-E265-95E8-EA3BBA94E502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C1948-CBEC-7618-B076-68C127204E4E}"/>
              </a:ext>
            </a:extLst>
          </p:cNvPr>
          <p:cNvSpPr/>
          <p:nvPr/>
        </p:nvSpPr>
        <p:spPr>
          <a:xfrm>
            <a:off x="4930122" y="96475"/>
            <a:ext cx="1890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rapezoid 9">
            <a:hlinkClick r:id="rId5" action="ppaction://hlinksldjump"/>
            <a:extLst>
              <a:ext uri="{FF2B5EF4-FFF2-40B4-BE49-F238E27FC236}">
                <a16:creationId xmlns:a16="http://schemas.microsoft.com/office/drawing/2014/main" id="{6B10ED6B-3BCF-22F4-D9EA-66D26B719336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790AF-20D3-C0EB-DBD8-D994FEACBAF7}"/>
              </a:ext>
            </a:extLst>
          </p:cNvPr>
          <p:cNvSpPr txBox="1"/>
          <p:nvPr/>
        </p:nvSpPr>
        <p:spPr>
          <a:xfrm>
            <a:off x="10968801" y="74606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677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13B7C-F67C-5C39-E673-C77E3F4C203A}"/>
              </a:ext>
            </a:extLst>
          </p:cNvPr>
          <p:cNvSpPr txBox="1"/>
          <p:nvPr/>
        </p:nvSpPr>
        <p:spPr>
          <a:xfrm>
            <a:off x="10016356" y="46266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28426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D5298BE4-D1B9-62ED-2A1C-111A64274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3957" y="30773"/>
            <a:ext cx="212521" cy="212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BC32EC-68A9-C922-B03C-60D5B69A7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95" y="46266"/>
            <a:ext cx="272745" cy="272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E4AE2-32F0-501A-9D1A-9552E5AEE5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52" y="30773"/>
            <a:ext cx="272745" cy="27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13AE81-29B2-0210-3966-C7752534D1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8773" r="6694" b="2800"/>
          <a:stretch/>
        </p:blipFill>
        <p:spPr>
          <a:xfrm>
            <a:off x="8731250" y="3956050"/>
            <a:ext cx="3092450" cy="2635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1DBB0B-E8DB-B2DA-055C-74129DDC5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3000" r="30984" b="20833"/>
          <a:stretch/>
        </p:blipFill>
        <p:spPr>
          <a:xfrm>
            <a:off x="5012829" y="2590800"/>
            <a:ext cx="2166342" cy="34099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8A5535-E17B-F0A0-EF00-CA5682BD7221}"/>
              </a:ext>
            </a:extLst>
          </p:cNvPr>
          <p:cNvSpPr txBox="1"/>
          <p:nvPr/>
        </p:nvSpPr>
        <p:spPr>
          <a:xfrm>
            <a:off x="248923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Character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AA5B30-438D-6628-FE6F-5357AAFBD7B6}"/>
              </a:ext>
            </a:extLst>
          </p:cNvPr>
          <p:cNvSpPr txBox="1"/>
          <p:nvPr/>
        </p:nvSpPr>
        <p:spPr>
          <a:xfrm>
            <a:off x="7607219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4"/>
                </a:solidFill>
              </a:rPr>
              <a:t>Store</a:t>
            </a:r>
            <a:endParaRPr lang="en-GB" b="1" u="sng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ECFFC-90D5-C156-52AB-49166E233EC9}"/>
              </a:ext>
            </a:extLst>
          </p:cNvPr>
          <p:cNvSpPr txBox="1"/>
          <p:nvPr/>
        </p:nvSpPr>
        <p:spPr>
          <a:xfrm>
            <a:off x="102109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Music Library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248DC-7551-A86E-91C5-EC5FC795A362}"/>
              </a:ext>
            </a:extLst>
          </p:cNvPr>
          <p:cNvSpPr/>
          <p:nvPr/>
        </p:nvSpPr>
        <p:spPr>
          <a:xfrm>
            <a:off x="831850" y="1472251"/>
            <a:ext cx="10181455" cy="47434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841F6886-6E1E-E730-F3A5-7736861CC5E5}"/>
              </a:ext>
            </a:extLst>
          </p:cNvPr>
          <p:cNvSpPr/>
          <p:nvPr/>
        </p:nvSpPr>
        <p:spPr>
          <a:xfrm>
            <a:off x="2489236" y="243294"/>
            <a:ext cx="145999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13" action="ppaction://hlinksldjump"/>
            <a:extLst>
              <a:ext uri="{FF2B5EF4-FFF2-40B4-BE49-F238E27FC236}">
                <a16:creationId xmlns:a16="http://schemas.microsoft.com/office/drawing/2014/main" id="{86BA253E-C0A3-9645-5B5B-CD506155F1D7}"/>
              </a:ext>
            </a:extLst>
          </p:cNvPr>
          <p:cNvSpPr/>
          <p:nvPr/>
        </p:nvSpPr>
        <p:spPr>
          <a:xfrm>
            <a:off x="1009651" y="243294"/>
            <a:ext cx="14681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B2571F-7FE8-88AC-7DFB-A5C8AE39A781}"/>
              </a:ext>
            </a:extLst>
          </p:cNvPr>
          <p:cNvSpPr/>
          <p:nvPr/>
        </p:nvSpPr>
        <p:spPr>
          <a:xfrm>
            <a:off x="831849" y="1460500"/>
            <a:ext cx="2514603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accent4"/>
                </a:solidFill>
              </a:rPr>
              <a:t>Music</a:t>
            </a:r>
            <a:endParaRPr lang="en-GB" u="sng" dirty="0">
              <a:solidFill>
                <a:schemeClr val="accent4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9A9CE-B3D8-0AAC-075F-9754ED965AE6}"/>
              </a:ext>
            </a:extLst>
          </p:cNvPr>
          <p:cNvSpPr/>
          <p:nvPr/>
        </p:nvSpPr>
        <p:spPr>
          <a:xfrm>
            <a:off x="3346452" y="1460500"/>
            <a:ext cx="2543945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Skins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567B0E-4C86-8850-DD6E-D400DB947D85}"/>
              </a:ext>
            </a:extLst>
          </p:cNvPr>
          <p:cNvSpPr/>
          <p:nvPr/>
        </p:nvSpPr>
        <p:spPr>
          <a:xfrm>
            <a:off x="5890396" y="1460500"/>
            <a:ext cx="2561454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Treasure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FC11F4-1BE3-A6A2-6A8C-AA93FCD7796B}"/>
              </a:ext>
            </a:extLst>
          </p:cNvPr>
          <p:cNvSpPr/>
          <p:nvPr/>
        </p:nvSpPr>
        <p:spPr>
          <a:xfrm>
            <a:off x="8451851" y="1460500"/>
            <a:ext cx="2561454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Gems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8" name="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CAD41E-618A-E255-639E-3377F6814A43}"/>
              </a:ext>
            </a:extLst>
          </p:cNvPr>
          <p:cNvSpPr/>
          <p:nvPr/>
        </p:nvSpPr>
        <p:spPr>
          <a:xfrm>
            <a:off x="3375796" y="1448749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15" action="ppaction://hlinksldjump"/>
            <a:extLst>
              <a:ext uri="{FF2B5EF4-FFF2-40B4-BE49-F238E27FC236}">
                <a16:creationId xmlns:a16="http://schemas.microsoft.com/office/drawing/2014/main" id="{1B2976CA-C9CA-680D-F8BE-FCB9458CD329}"/>
              </a:ext>
            </a:extLst>
          </p:cNvPr>
          <p:cNvSpPr/>
          <p:nvPr/>
        </p:nvSpPr>
        <p:spPr>
          <a:xfrm>
            <a:off x="5913822" y="1448749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hlinkClick r:id="rId16" action="ppaction://hlinksldjump"/>
            <a:extLst>
              <a:ext uri="{FF2B5EF4-FFF2-40B4-BE49-F238E27FC236}">
                <a16:creationId xmlns:a16="http://schemas.microsoft.com/office/drawing/2014/main" id="{CF21BCBB-62F9-725C-8165-7CBC9D290754}"/>
              </a:ext>
            </a:extLst>
          </p:cNvPr>
          <p:cNvSpPr/>
          <p:nvPr/>
        </p:nvSpPr>
        <p:spPr>
          <a:xfrm>
            <a:off x="8475274" y="1472251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93A93C-2CDE-F1DD-C263-983DE603F188}"/>
              </a:ext>
            </a:extLst>
          </p:cNvPr>
          <p:cNvSpPr/>
          <p:nvPr/>
        </p:nvSpPr>
        <p:spPr>
          <a:xfrm>
            <a:off x="3396667" y="2799118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Bubble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3AF2FC-F0B4-53BC-304C-877F780385D7}"/>
              </a:ext>
            </a:extLst>
          </p:cNvPr>
          <p:cNvSpPr/>
          <p:nvPr/>
        </p:nvSpPr>
        <p:spPr>
          <a:xfrm>
            <a:off x="3396666" y="3270481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F5A910-FAEA-D061-0C0E-29889FD64889}"/>
              </a:ext>
            </a:extLst>
          </p:cNvPr>
          <p:cNvSpPr/>
          <p:nvPr/>
        </p:nvSpPr>
        <p:spPr>
          <a:xfrm>
            <a:off x="3396665" y="3741844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F9B86B-AC44-3A30-CC82-E3CFB2718C1F}"/>
              </a:ext>
            </a:extLst>
          </p:cNvPr>
          <p:cNvSpPr/>
          <p:nvPr/>
        </p:nvSpPr>
        <p:spPr>
          <a:xfrm>
            <a:off x="3396664" y="4213207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5DB75CA-3D48-F0B9-CDCB-ED2C485B4E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20" y="2799028"/>
            <a:ext cx="340582" cy="3405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765CFA7-5665-356C-4F8C-51CDCE864F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70" y="3269640"/>
            <a:ext cx="340582" cy="3405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A0575-A0A2-378C-6E88-3EF10F89B7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47" y="3755378"/>
            <a:ext cx="340582" cy="3405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F57B47D-30CF-F59F-3B5D-05D3F9CABD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70" y="4227582"/>
            <a:ext cx="340582" cy="34058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D3AC5D7-F738-1909-A928-CDBAEE89EA31}"/>
              </a:ext>
            </a:extLst>
          </p:cNvPr>
          <p:cNvSpPr txBox="1"/>
          <p:nvPr/>
        </p:nvSpPr>
        <p:spPr>
          <a:xfrm>
            <a:off x="4443129" y="2845284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Double reload speed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77EFAD-CF67-7B8B-18AE-62AA6B14E948}"/>
              </a:ext>
            </a:extLst>
          </p:cNvPr>
          <p:cNvSpPr txBox="1"/>
          <p:nvPr/>
        </p:nvSpPr>
        <p:spPr>
          <a:xfrm>
            <a:off x="4405582" y="3298738"/>
            <a:ext cx="159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Larger ammo capacity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1813CB-B55E-1678-6AF0-1779575C9DED}"/>
              </a:ext>
            </a:extLst>
          </p:cNvPr>
          <p:cNvSpPr txBox="1"/>
          <p:nvPr/>
        </p:nvSpPr>
        <p:spPr>
          <a:xfrm>
            <a:off x="4413664" y="3762476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Bleed damage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811B85-B0A0-58CA-5714-FB4ED8692D02}"/>
              </a:ext>
            </a:extLst>
          </p:cNvPr>
          <p:cNvSpPr txBox="1"/>
          <p:nvPr/>
        </p:nvSpPr>
        <p:spPr>
          <a:xfrm>
            <a:off x="4413663" y="4298352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5% stun chance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BA9F8A22-9C98-4DF8-14C0-0EC437904AFA}"/>
              </a:ext>
            </a:extLst>
          </p:cNvPr>
          <p:cNvSpPr/>
          <p:nvPr/>
        </p:nvSpPr>
        <p:spPr>
          <a:xfrm>
            <a:off x="3396664" y="4693294"/>
            <a:ext cx="8889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Gem</a:t>
            </a:r>
            <a:endParaRPr lang="en-GB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29C3C2F-E651-3AE5-7D91-AC4AE14215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70" y="4707669"/>
            <a:ext cx="340582" cy="34058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EA4A0B5-8F26-D1A0-224E-226C098BDEF8}"/>
              </a:ext>
            </a:extLst>
          </p:cNvPr>
          <p:cNvSpPr txBox="1"/>
          <p:nvPr/>
        </p:nvSpPr>
        <p:spPr>
          <a:xfrm>
            <a:off x="4413663" y="4778439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+10 all stats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344E1C-9F8F-54B0-CE8D-9423A8CBDAEF}"/>
              </a:ext>
            </a:extLst>
          </p:cNvPr>
          <p:cNvSpPr txBox="1"/>
          <p:nvPr/>
        </p:nvSpPr>
        <p:spPr>
          <a:xfrm>
            <a:off x="2330136" y="2862801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55000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A0C58D5-AD03-3F73-639D-8FB6651B64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32" y="2849538"/>
            <a:ext cx="272745" cy="27274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229B94B-A99A-5BDA-F55C-74333013F432}"/>
              </a:ext>
            </a:extLst>
          </p:cNvPr>
          <p:cNvSpPr txBox="1"/>
          <p:nvPr/>
        </p:nvSpPr>
        <p:spPr>
          <a:xfrm>
            <a:off x="1053683" y="2877878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750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5520FA1-E89F-BEF3-47F7-47C7BC860E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77" y="2849538"/>
            <a:ext cx="272745" cy="27274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AF1F097-6378-0308-F2B5-37C5882066EF}"/>
              </a:ext>
            </a:extLst>
          </p:cNvPr>
          <p:cNvSpPr txBox="1"/>
          <p:nvPr/>
        </p:nvSpPr>
        <p:spPr>
          <a:xfrm>
            <a:off x="1966348" y="2845284"/>
            <a:ext cx="391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OR</a:t>
            </a:r>
            <a:endParaRPr lang="en-GB" sz="1200" dirty="0">
              <a:solidFill>
                <a:schemeClr val="accent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A49C61-92CB-9760-1B73-B4D138E4AF1F}"/>
              </a:ext>
            </a:extLst>
          </p:cNvPr>
          <p:cNvSpPr txBox="1"/>
          <p:nvPr/>
        </p:nvSpPr>
        <p:spPr>
          <a:xfrm>
            <a:off x="2339085" y="3339498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70000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3E5B036-092D-A649-7603-07F6F23261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281" y="3326235"/>
            <a:ext cx="272745" cy="2727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2A8B226-0C37-0C42-E949-3E5FABE52E91}"/>
              </a:ext>
            </a:extLst>
          </p:cNvPr>
          <p:cNvSpPr txBox="1"/>
          <p:nvPr/>
        </p:nvSpPr>
        <p:spPr>
          <a:xfrm>
            <a:off x="1062632" y="3354575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1000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F8BAB56-17E7-B988-0796-FF2B0D7A8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26" y="3326235"/>
            <a:ext cx="272745" cy="27274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1A52010-5A3F-0F8F-45FD-135C648309D2}"/>
              </a:ext>
            </a:extLst>
          </p:cNvPr>
          <p:cNvSpPr txBox="1"/>
          <p:nvPr/>
        </p:nvSpPr>
        <p:spPr>
          <a:xfrm>
            <a:off x="1975297" y="3321981"/>
            <a:ext cx="391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OR</a:t>
            </a:r>
            <a:endParaRPr lang="en-GB" sz="1200" dirty="0">
              <a:solidFill>
                <a:schemeClr val="accent2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8492C3-7259-A133-EC59-50863A10970A}"/>
              </a:ext>
            </a:extLst>
          </p:cNvPr>
          <p:cNvSpPr txBox="1"/>
          <p:nvPr/>
        </p:nvSpPr>
        <p:spPr>
          <a:xfrm>
            <a:off x="2350116" y="3798678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80000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2620E78-EFBE-2EC8-3D2C-E868CE1384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312" y="3785415"/>
            <a:ext cx="272745" cy="2727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C8552DC-01FF-B71C-221E-05367BB72181}"/>
              </a:ext>
            </a:extLst>
          </p:cNvPr>
          <p:cNvSpPr txBox="1"/>
          <p:nvPr/>
        </p:nvSpPr>
        <p:spPr>
          <a:xfrm>
            <a:off x="1073663" y="3813755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1250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3C5D6030-2342-B4D8-4E33-F7AF676EA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57" y="3785415"/>
            <a:ext cx="272745" cy="27274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FE1BB25-CA66-852D-EE71-533045DB7446}"/>
              </a:ext>
            </a:extLst>
          </p:cNvPr>
          <p:cNvSpPr txBox="1"/>
          <p:nvPr/>
        </p:nvSpPr>
        <p:spPr>
          <a:xfrm>
            <a:off x="1986328" y="3781161"/>
            <a:ext cx="391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OR</a:t>
            </a:r>
            <a:endParaRPr lang="en-GB" sz="1200" dirty="0">
              <a:solidFill>
                <a:schemeClr val="accent2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B32EF1-4716-4A0A-4CD6-8DFA380EB648}"/>
              </a:ext>
            </a:extLst>
          </p:cNvPr>
          <p:cNvSpPr txBox="1"/>
          <p:nvPr/>
        </p:nvSpPr>
        <p:spPr>
          <a:xfrm>
            <a:off x="2352748" y="4271119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80000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C4ABF6F-4650-F58E-7E8F-4C0B6E8F5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944" y="4257856"/>
            <a:ext cx="272745" cy="27274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E84D1CA-8F15-4FCE-F89F-B56474CA0400}"/>
              </a:ext>
            </a:extLst>
          </p:cNvPr>
          <p:cNvSpPr txBox="1"/>
          <p:nvPr/>
        </p:nvSpPr>
        <p:spPr>
          <a:xfrm>
            <a:off x="1076295" y="4286196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1250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A453370-39E4-9E79-8B58-9315E67BE6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89" y="4257856"/>
            <a:ext cx="272745" cy="27274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0F61043-0CAF-27F3-DCA9-A29674AD4032}"/>
              </a:ext>
            </a:extLst>
          </p:cNvPr>
          <p:cNvSpPr txBox="1"/>
          <p:nvPr/>
        </p:nvSpPr>
        <p:spPr>
          <a:xfrm>
            <a:off x="1988960" y="4253602"/>
            <a:ext cx="391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OR</a:t>
            </a:r>
            <a:endParaRPr lang="en-GB" sz="1200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8AB92D-042F-802B-3CF6-87A6BD81EB13}"/>
              </a:ext>
            </a:extLst>
          </p:cNvPr>
          <p:cNvSpPr txBox="1"/>
          <p:nvPr/>
        </p:nvSpPr>
        <p:spPr>
          <a:xfrm>
            <a:off x="2245214" y="4762363"/>
            <a:ext cx="743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200000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E3B8EB-A693-3DF5-995B-A474233122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82" y="4749100"/>
            <a:ext cx="272745" cy="2727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D1D7E5-5365-A555-E601-E176C611A5C5}"/>
              </a:ext>
            </a:extLst>
          </p:cNvPr>
          <p:cNvSpPr txBox="1"/>
          <p:nvPr/>
        </p:nvSpPr>
        <p:spPr>
          <a:xfrm>
            <a:off x="1089733" y="4777440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2500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BEEBAD-8DA5-400D-C55F-C4CE8ABD6A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27" y="4749100"/>
            <a:ext cx="272745" cy="2727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C83C59-8444-1845-2E72-AABA4FC01D86}"/>
              </a:ext>
            </a:extLst>
          </p:cNvPr>
          <p:cNvSpPr txBox="1"/>
          <p:nvPr/>
        </p:nvSpPr>
        <p:spPr>
          <a:xfrm>
            <a:off x="2002398" y="4744846"/>
            <a:ext cx="391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OR</a:t>
            </a:r>
            <a:endParaRPr lang="en-GB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0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1EA9BD-7D0F-2105-F692-3A282650F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499061-31C9-4B8A-53DC-BAAC6FD17945}"/>
              </a:ext>
            </a:extLst>
          </p:cNvPr>
          <p:cNvSpPr/>
          <p:nvPr/>
        </p:nvSpPr>
        <p:spPr>
          <a:xfrm>
            <a:off x="-1" y="0"/>
            <a:ext cx="12192000" cy="795647"/>
          </a:xfrm>
          <a:prstGeom prst="rect">
            <a:avLst/>
          </a:prstGeom>
          <a:solidFill>
            <a:srgbClr val="000000">
              <a:alpha val="5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apezoid 4">
            <a:hlinkClick r:id="rId4" action="ppaction://hlinksldjump"/>
            <a:extLst>
              <a:ext uri="{FF2B5EF4-FFF2-40B4-BE49-F238E27FC236}">
                <a16:creationId xmlns:a16="http://schemas.microsoft.com/office/drawing/2014/main" id="{04902F5E-D497-E265-95E8-EA3BBA94E502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C1948-CBEC-7618-B076-68C127204E4E}"/>
              </a:ext>
            </a:extLst>
          </p:cNvPr>
          <p:cNvSpPr/>
          <p:nvPr/>
        </p:nvSpPr>
        <p:spPr>
          <a:xfrm>
            <a:off x="4930122" y="96475"/>
            <a:ext cx="1890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rapezoid 9">
            <a:hlinkClick r:id="rId5" action="ppaction://hlinksldjump"/>
            <a:extLst>
              <a:ext uri="{FF2B5EF4-FFF2-40B4-BE49-F238E27FC236}">
                <a16:creationId xmlns:a16="http://schemas.microsoft.com/office/drawing/2014/main" id="{6B10ED6B-3BCF-22F4-D9EA-66D26B719336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790AF-20D3-C0EB-DBD8-D994FEACBAF7}"/>
              </a:ext>
            </a:extLst>
          </p:cNvPr>
          <p:cNvSpPr txBox="1"/>
          <p:nvPr/>
        </p:nvSpPr>
        <p:spPr>
          <a:xfrm>
            <a:off x="10968801" y="74606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677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13B7C-F67C-5C39-E673-C77E3F4C203A}"/>
              </a:ext>
            </a:extLst>
          </p:cNvPr>
          <p:cNvSpPr txBox="1"/>
          <p:nvPr/>
        </p:nvSpPr>
        <p:spPr>
          <a:xfrm>
            <a:off x="10016356" y="46266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28426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D5298BE4-D1B9-62ED-2A1C-111A64274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3957" y="30773"/>
            <a:ext cx="212521" cy="212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BC32EC-68A9-C922-B03C-60D5B69A7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95" y="46266"/>
            <a:ext cx="272745" cy="272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E4AE2-32F0-501A-9D1A-9552E5AEE5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52" y="30773"/>
            <a:ext cx="272745" cy="27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13AE81-29B2-0210-3966-C7752534D1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8773" r="6694" b="2800"/>
          <a:stretch/>
        </p:blipFill>
        <p:spPr>
          <a:xfrm>
            <a:off x="8731250" y="3956050"/>
            <a:ext cx="3092450" cy="2635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1DBB0B-E8DB-B2DA-055C-74129DDC5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3000" r="30984" b="20833"/>
          <a:stretch/>
        </p:blipFill>
        <p:spPr>
          <a:xfrm>
            <a:off x="5012829" y="2590800"/>
            <a:ext cx="2166342" cy="34099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8A5535-E17B-F0A0-EF00-CA5682BD7221}"/>
              </a:ext>
            </a:extLst>
          </p:cNvPr>
          <p:cNvSpPr txBox="1"/>
          <p:nvPr/>
        </p:nvSpPr>
        <p:spPr>
          <a:xfrm>
            <a:off x="248923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Character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AA5B30-438D-6628-FE6F-5357AAFBD7B6}"/>
              </a:ext>
            </a:extLst>
          </p:cNvPr>
          <p:cNvSpPr txBox="1"/>
          <p:nvPr/>
        </p:nvSpPr>
        <p:spPr>
          <a:xfrm>
            <a:off x="7607219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4"/>
                </a:solidFill>
              </a:rPr>
              <a:t>Store</a:t>
            </a:r>
            <a:endParaRPr lang="en-GB" b="1" u="sng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ECFFC-90D5-C156-52AB-49166E233EC9}"/>
              </a:ext>
            </a:extLst>
          </p:cNvPr>
          <p:cNvSpPr txBox="1"/>
          <p:nvPr/>
        </p:nvSpPr>
        <p:spPr>
          <a:xfrm>
            <a:off x="102109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Music Library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248DC-7551-A86E-91C5-EC5FC795A362}"/>
              </a:ext>
            </a:extLst>
          </p:cNvPr>
          <p:cNvSpPr/>
          <p:nvPr/>
        </p:nvSpPr>
        <p:spPr>
          <a:xfrm>
            <a:off x="831850" y="1460500"/>
            <a:ext cx="10181455" cy="47434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841F6886-6E1E-E730-F3A5-7736861CC5E5}"/>
              </a:ext>
            </a:extLst>
          </p:cNvPr>
          <p:cNvSpPr/>
          <p:nvPr/>
        </p:nvSpPr>
        <p:spPr>
          <a:xfrm>
            <a:off x="2489236" y="243294"/>
            <a:ext cx="145999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13" action="ppaction://hlinksldjump"/>
            <a:extLst>
              <a:ext uri="{FF2B5EF4-FFF2-40B4-BE49-F238E27FC236}">
                <a16:creationId xmlns:a16="http://schemas.microsoft.com/office/drawing/2014/main" id="{86BA253E-C0A3-9645-5B5B-CD506155F1D7}"/>
              </a:ext>
            </a:extLst>
          </p:cNvPr>
          <p:cNvSpPr/>
          <p:nvPr/>
        </p:nvSpPr>
        <p:spPr>
          <a:xfrm>
            <a:off x="1009651" y="243294"/>
            <a:ext cx="14681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B2571F-7FE8-88AC-7DFB-A5C8AE39A781}"/>
              </a:ext>
            </a:extLst>
          </p:cNvPr>
          <p:cNvSpPr/>
          <p:nvPr/>
        </p:nvSpPr>
        <p:spPr>
          <a:xfrm>
            <a:off x="831849" y="1460500"/>
            <a:ext cx="2514603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Music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9A9CE-B3D8-0AAC-075F-9754ED965AE6}"/>
              </a:ext>
            </a:extLst>
          </p:cNvPr>
          <p:cNvSpPr/>
          <p:nvPr/>
        </p:nvSpPr>
        <p:spPr>
          <a:xfrm>
            <a:off x="3346452" y="1460500"/>
            <a:ext cx="2543945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accent4"/>
                </a:solidFill>
              </a:rPr>
              <a:t>Sound tracks</a:t>
            </a:r>
            <a:endParaRPr lang="en-GB" u="sng" dirty="0">
              <a:solidFill>
                <a:schemeClr val="accent4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567B0E-4C86-8850-DD6E-D400DB947D85}"/>
              </a:ext>
            </a:extLst>
          </p:cNvPr>
          <p:cNvSpPr/>
          <p:nvPr/>
        </p:nvSpPr>
        <p:spPr>
          <a:xfrm>
            <a:off x="5890396" y="1460500"/>
            <a:ext cx="2561454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Treasure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FC11F4-1BE3-A6A2-6A8C-AA93FCD7796B}"/>
              </a:ext>
            </a:extLst>
          </p:cNvPr>
          <p:cNvSpPr/>
          <p:nvPr/>
        </p:nvSpPr>
        <p:spPr>
          <a:xfrm>
            <a:off x="8451851" y="1460500"/>
            <a:ext cx="2561454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Gems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32849DE2-618B-E56D-55ED-32548D6C3C17}"/>
              </a:ext>
            </a:extLst>
          </p:cNvPr>
          <p:cNvSpPr/>
          <p:nvPr/>
        </p:nvSpPr>
        <p:spPr>
          <a:xfrm>
            <a:off x="831849" y="1460500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14" action="ppaction://hlinksldjump"/>
            <a:extLst>
              <a:ext uri="{FF2B5EF4-FFF2-40B4-BE49-F238E27FC236}">
                <a16:creationId xmlns:a16="http://schemas.microsoft.com/office/drawing/2014/main" id="{30A1F46C-E1DE-6D84-0FB3-DC9709433583}"/>
              </a:ext>
            </a:extLst>
          </p:cNvPr>
          <p:cNvSpPr/>
          <p:nvPr/>
        </p:nvSpPr>
        <p:spPr>
          <a:xfrm>
            <a:off x="5913822" y="1448749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B44B2250-9A8D-BC14-69F1-84FEE96D36A1}"/>
              </a:ext>
            </a:extLst>
          </p:cNvPr>
          <p:cNvSpPr/>
          <p:nvPr/>
        </p:nvSpPr>
        <p:spPr>
          <a:xfrm>
            <a:off x="8475274" y="1472251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8B2C3-B22F-4B94-5962-B463B5D4C1F9}"/>
              </a:ext>
            </a:extLst>
          </p:cNvPr>
          <p:cNvSpPr txBox="1"/>
          <p:nvPr/>
        </p:nvSpPr>
        <p:spPr>
          <a:xfrm>
            <a:off x="2357146" y="2937891"/>
            <a:ext cx="7036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4"/>
                </a:solidFill>
              </a:rPr>
              <a:t>Sound tracks will be added soon! Come back later!</a:t>
            </a:r>
            <a:endParaRPr lang="en-GB" sz="4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1EA9BD-7D0F-2105-F692-3A282650F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499061-31C9-4B8A-53DC-BAAC6FD17945}"/>
              </a:ext>
            </a:extLst>
          </p:cNvPr>
          <p:cNvSpPr/>
          <p:nvPr/>
        </p:nvSpPr>
        <p:spPr>
          <a:xfrm>
            <a:off x="-1" y="0"/>
            <a:ext cx="12192000" cy="795647"/>
          </a:xfrm>
          <a:prstGeom prst="rect">
            <a:avLst/>
          </a:prstGeom>
          <a:solidFill>
            <a:srgbClr val="000000">
              <a:alpha val="5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apezoid 4">
            <a:hlinkClick r:id="rId4" action="ppaction://hlinksldjump"/>
            <a:extLst>
              <a:ext uri="{FF2B5EF4-FFF2-40B4-BE49-F238E27FC236}">
                <a16:creationId xmlns:a16="http://schemas.microsoft.com/office/drawing/2014/main" id="{04902F5E-D497-E265-95E8-EA3BBA94E502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C1948-CBEC-7618-B076-68C127204E4E}"/>
              </a:ext>
            </a:extLst>
          </p:cNvPr>
          <p:cNvSpPr/>
          <p:nvPr/>
        </p:nvSpPr>
        <p:spPr>
          <a:xfrm>
            <a:off x="4930122" y="96475"/>
            <a:ext cx="1890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rapezoid 9">
            <a:hlinkClick r:id="rId5" action="ppaction://hlinksldjump"/>
            <a:extLst>
              <a:ext uri="{FF2B5EF4-FFF2-40B4-BE49-F238E27FC236}">
                <a16:creationId xmlns:a16="http://schemas.microsoft.com/office/drawing/2014/main" id="{6B10ED6B-3BCF-22F4-D9EA-66D26B719336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790AF-20D3-C0EB-DBD8-D994FEACBAF7}"/>
              </a:ext>
            </a:extLst>
          </p:cNvPr>
          <p:cNvSpPr txBox="1"/>
          <p:nvPr/>
        </p:nvSpPr>
        <p:spPr>
          <a:xfrm>
            <a:off x="10968801" y="74606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677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13B7C-F67C-5C39-E673-C77E3F4C203A}"/>
              </a:ext>
            </a:extLst>
          </p:cNvPr>
          <p:cNvSpPr txBox="1"/>
          <p:nvPr/>
        </p:nvSpPr>
        <p:spPr>
          <a:xfrm>
            <a:off x="10016356" y="46266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2842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D5298BE4-D1B9-62ED-2A1C-111A64274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3957" y="30773"/>
            <a:ext cx="212521" cy="212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BC32EC-68A9-C922-B03C-60D5B69A7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95" y="46266"/>
            <a:ext cx="272745" cy="272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E4AE2-32F0-501A-9D1A-9552E5AEE5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52" y="30773"/>
            <a:ext cx="272745" cy="27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13AE81-29B2-0210-3966-C7752534D1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8773" r="6694" b="2800"/>
          <a:stretch/>
        </p:blipFill>
        <p:spPr>
          <a:xfrm>
            <a:off x="8731250" y="3956050"/>
            <a:ext cx="3092450" cy="2635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1DBB0B-E8DB-B2DA-055C-74129DDC5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3000" r="30984" b="20833"/>
          <a:stretch/>
        </p:blipFill>
        <p:spPr>
          <a:xfrm>
            <a:off x="5012829" y="2590800"/>
            <a:ext cx="2166342" cy="34099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8A5535-E17B-F0A0-EF00-CA5682BD7221}"/>
              </a:ext>
            </a:extLst>
          </p:cNvPr>
          <p:cNvSpPr txBox="1"/>
          <p:nvPr/>
        </p:nvSpPr>
        <p:spPr>
          <a:xfrm>
            <a:off x="248923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Character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AA5B30-438D-6628-FE6F-5357AAFBD7B6}"/>
              </a:ext>
            </a:extLst>
          </p:cNvPr>
          <p:cNvSpPr txBox="1"/>
          <p:nvPr/>
        </p:nvSpPr>
        <p:spPr>
          <a:xfrm>
            <a:off x="7607219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4"/>
                </a:solidFill>
              </a:rPr>
              <a:t>Store</a:t>
            </a:r>
            <a:endParaRPr lang="en-GB" b="1" u="sng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ECFFC-90D5-C156-52AB-49166E233EC9}"/>
              </a:ext>
            </a:extLst>
          </p:cNvPr>
          <p:cNvSpPr txBox="1"/>
          <p:nvPr/>
        </p:nvSpPr>
        <p:spPr>
          <a:xfrm>
            <a:off x="102109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Music Library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248DC-7551-A86E-91C5-EC5FC795A362}"/>
              </a:ext>
            </a:extLst>
          </p:cNvPr>
          <p:cNvSpPr/>
          <p:nvPr/>
        </p:nvSpPr>
        <p:spPr>
          <a:xfrm>
            <a:off x="831849" y="1460500"/>
            <a:ext cx="10181455" cy="47434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841F6886-6E1E-E730-F3A5-7736861CC5E5}"/>
              </a:ext>
            </a:extLst>
          </p:cNvPr>
          <p:cNvSpPr/>
          <p:nvPr/>
        </p:nvSpPr>
        <p:spPr>
          <a:xfrm>
            <a:off x="2489236" y="243294"/>
            <a:ext cx="145999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13" action="ppaction://hlinksldjump"/>
            <a:extLst>
              <a:ext uri="{FF2B5EF4-FFF2-40B4-BE49-F238E27FC236}">
                <a16:creationId xmlns:a16="http://schemas.microsoft.com/office/drawing/2014/main" id="{86BA253E-C0A3-9645-5B5B-CD506155F1D7}"/>
              </a:ext>
            </a:extLst>
          </p:cNvPr>
          <p:cNvSpPr/>
          <p:nvPr/>
        </p:nvSpPr>
        <p:spPr>
          <a:xfrm>
            <a:off x="1009651" y="243294"/>
            <a:ext cx="14681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B2571F-7FE8-88AC-7DFB-A5C8AE39A781}"/>
              </a:ext>
            </a:extLst>
          </p:cNvPr>
          <p:cNvSpPr/>
          <p:nvPr/>
        </p:nvSpPr>
        <p:spPr>
          <a:xfrm>
            <a:off x="831849" y="1460500"/>
            <a:ext cx="2514603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Music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9A9CE-B3D8-0AAC-075F-9754ED965AE6}"/>
              </a:ext>
            </a:extLst>
          </p:cNvPr>
          <p:cNvSpPr/>
          <p:nvPr/>
        </p:nvSpPr>
        <p:spPr>
          <a:xfrm>
            <a:off x="3346452" y="1460500"/>
            <a:ext cx="2543945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Skins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567B0E-4C86-8850-DD6E-D400DB947D85}"/>
              </a:ext>
            </a:extLst>
          </p:cNvPr>
          <p:cNvSpPr/>
          <p:nvPr/>
        </p:nvSpPr>
        <p:spPr>
          <a:xfrm>
            <a:off x="5890396" y="1460500"/>
            <a:ext cx="2561454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accent4"/>
                </a:solidFill>
              </a:rPr>
              <a:t>Treasure</a:t>
            </a:r>
            <a:endParaRPr lang="en-GB" u="sng" dirty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FC11F4-1BE3-A6A2-6A8C-AA93FCD7796B}"/>
              </a:ext>
            </a:extLst>
          </p:cNvPr>
          <p:cNvSpPr/>
          <p:nvPr/>
        </p:nvSpPr>
        <p:spPr>
          <a:xfrm>
            <a:off x="8451851" y="1460500"/>
            <a:ext cx="2561454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Gems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Rectangle 6">
            <a:hlinkClick r:id="rId14" action="ppaction://hlinksldjump"/>
            <a:extLst>
              <a:ext uri="{FF2B5EF4-FFF2-40B4-BE49-F238E27FC236}">
                <a16:creationId xmlns:a16="http://schemas.microsoft.com/office/drawing/2014/main" id="{A2CBEE17-0807-8535-58B6-39A575D05156}"/>
              </a:ext>
            </a:extLst>
          </p:cNvPr>
          <p:cNvSpPr/>
          <p:nvPr/>
        </p:nvSpPr>
        <p:spPr>
          <a:xfrm>
            <a:off x="3375796" y="1448749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3840038A-E92F-D11F-C45A-9A86C9C20F03}"/>
              </a:ext>
            </a:extLst>
          </p:cNvPr>
          <p:cNvSpPr/>
          <p:nvPr/>
        </p:nvSpPr>
        <p:spPr>
          <a:xfrm>
            <a:off x="831849" y="1460500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002F31D5-E194-AE6B-AEAF-D9253773863D}"/>
              </a:ext>
            </a:extLst>
          </p:cNvPr>
          <p:cNvSpPr/>
          <p:nvPr/>
        </p:nvSpPr>
        <p:spPr>
          <a:xfrm>
            <a:off x="8475274" y="1472251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FF929D-65D5-5D3B-39B1-A37DEA3253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24" y="3116036"/>
            <a:ext cx="12192000" cy="3483429"/>
          </a:xfrm>
          <a:prstGeom prst="rect">
            <a:avLst/>
          </a:prstGeom>
        </p:spPr>
      </p:pic>
      <p:pic>
        <p:nvPicPr>
          <p:cNvPr id="34" name="Picture 33">
            <a:hlinkClick r:id="rId17" action="ppaction://hlinksldjump"/>
            <a:extLst>
              <a:ext uri="{FF2B5EF4-FFF2-40B4-BE49-F238E27FC236}">
                <a16:creationId xmlns:a16="http://schemas.microsoft.com/office/drawing/2014/main" id="{5D4D6BE8-5C15-B01C-B208-67840E30426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 t="12170" r="11009" b="8844"/>
          <a:stretch/>
        </p:blipFill>
        <p:spPr>
          <a:xfrm>
            <a:off x="1660186" y="2268162"/>
            <a:ext cx="3437107" cy="35230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8AFFC0-0953-97B3-D401-4C4F21CBC42B}"/>
              </a:ext>
            </a:extLst>
          </p:cNvPr>
          <p:cNvSpPr txBox="1"/>
          <p:nvPr/>
        </p:nvSpPr>
        <p:spPr>
          <a:xfrm>
            <a:off x="5319707" y="2566202"/>
            <a:ext cx="120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Open for only 500</a:t>
            </a:r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7126F95-323E-05E1-88F6-0FAE93327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55" y="2904561"/>
            <a:ext cx="272745" cy="27274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C1ADF82-AB8B-7FD1-DA00-81D0BC258861}"/>
              </a:ext>
            </a:extLst>
          </p:cNvPr>
          <p:cNvSpPr/>
          <p:nvPr/>
        </p:nvSpPr>
        <p:spPr>
          <a:xfrm>
            <a:off x="7400860" y="2238757"/>
            <a:ext cx="2914650" cy="298787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E3FF8E-38C0-8303-3AB2-F3EDD767EE89}"/>
              </a:ext>
            </a:extLst>
          </p:cNvPr>
          <p:cNvSpPr/>
          <p:nvPr/>
        </p:nvSpPr>
        <p:spPr>
          <a:xfrm>
            <a:off x="7620566" y="2807974"/>
            <a:ext cx="88899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Bubble</a:t>
            </a:r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6360A7-23C2-AC58-3FB1-F349A36D583C}"/>
              </a:ext>
            </a:extLst>
          </p:cNvPr>
          <p:cNvSpPr/>
          <p:nvPr/>
        </p:nvSpPr>
        <p:spPr>
          <a:xfrm>
            <a:off x="7620565" y="3279337"/>
            <a:ext cx="88899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AB8B7F-43AE-1B7A-916B-5636AB652216}"/>
              </a:ext>
            </a:extLst>
          </p:cNvPr>
          <p:cNvSpPr/>
          <p:nvPr/>
        </p:nvSpPr>
        <p:spPr>
          <a:xfrm>
            <a:off x="7620564" y="3750700"/>
            <a:ext cx="88899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en-GB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5E92C6-F36A-B5FA-D6CD-59DEA5FC0EA9}"/>
              </a:ext>
            </a:extLst>
          </p:cNvPr>
          <p:cNvSpPr/>
          <p:nvPr/>
        </p:nvSpPr>
        <p:spPr>
          <a:xfrm>
            <a:off x="7620563" y="4222063"/>
            <a:ext cx="88899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9F9AB6-30C9-9716-9C22-2A278D7EB303}"/>
              </a:ext>
            </a:extLst>
          </p:cNvPr>
          <p:cNvSpPr/>
          <p:nvPr/>
        </p:nvSpPr>
        <p:spPr>
          <a:xfrm>
            <a:off x="7620563" y="4702150"/>
            <a:ext cx="88899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Gem</a:t>
            </a:r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CDC058-1F9B-14E2-5FFD-01679949DB7F}"/>
              </a:ext>
            </a:extLst>
          </p:cNvPr>
          <p:cNvSpPr txBox="1"/>
          <p:nvPr/>
        </p:nvSpPr>
        <p:spPr>
          <a:xfrm>
            <a:off x="7607219" y="2371862"/>
            <a:ext cx="195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Possible rewards!!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D95DC2-EABE-3BBC-FF2F-60D855C2473A}"/>
              </a:ext>
            </a:extLst>
          </p:cNvPr>
          <p:cNvSpPr txBox="1"/>
          <p:nvPr/>
        </p:nvSpPr>
        <p:spPr>
          <a:xfrm>
            <a:off x="8545663" y="2807121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Double reload speed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C564F8-A10C-C802-304A-79AC0E2C4EFB}"/>
              </a:ext>
            </a:extLst>
          </p:cNvPr>
          <p:cNvSpPr txBox="1"/>
          <p:nvPr/>
        </p:nvSpPr>
        <p:spPr>
          <a:xfrm>
            <a:off x="8568515" y="3267701"/>
            <a:ext cx="159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Larger ammo capacity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8E5A1-FEB6-2D69-6E5B-91DD6BA66F65}"/>
              </a:ext>
            </a:extLst>
          </p:cNvPr>
          <p:cNvSpPr txBox="1"/>
          <p:nvPr/>
        </p:nvSpPr>
        <p:spPr>
          <a:xfrm>
            <a:off x="8576597" y="3731439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Bleed damage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3BC8B9-CBF1-AF31-2C13-8B120D6B8553}"/>
              </a:ext>
            </a:extLst>
          </p:cNvPr>
          <p:cNvSpPr txBox="1"/>
          <p:nvPr/>
        </p:nvSpPr>
        <p:spPr>
          <a:xfrm>
            <a:off x="8576596" y="4267315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5% stun chance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99A461-6701-E1EA-F602-1CD6D4DD81CA}"/>
              </a:ext>
            </a:extLst>
          </p:cNvPr>
          <p:cNvSpPr txBox="1"/>
          <p:nvPr/>
        </p:nvSpPr>
        <p:spPr>
          <a:xfrm>
            <a:off x="8576596" y="4747402"/>
            <a:ext cx="147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+10 all stats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068508-5C81-67B0-6AD5-760B0FD7D4CE}"/>
              </a:ext>
            </a:extLst>
          </p:cNvPr>
          <p:cNvSpPr txBox="1"/>
          <p:nvPr/>
        </p:nvSpPr>
        <p:spPr>
          <a:xfrm>
            <a:off x="5288241" y="3340194"/>
            <a:ext cx="120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10x 4000</a:t>
            </a:r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5E2F7A3-6D9A-6414-60E6-6DF7047754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189" y="3387241"/>
            <a:ext cx="272745" cy="2727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99CAC70-7F03-835E-CA6C-36D13A9AB60C}"/>
              </a:ext>
            </a:extLst>
          </p:cNvPr>
          <p:cNvSpPr txBox="1"/>
          <p:nvPr/>
        </p:nvSpPr>
        <p:spPr>
          <a:xfrm>
            <a:off x="2832467" y="2986949"/>
            <a:ext cx="1124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Click</a:t>
            </a:r>
            <a:endParaRPr lang="en-GB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1EA9BD-7D0F-2105-F692-3A282650F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6"/>
          <a:stretch/>
        </p:blipFill>
        <p:spPr>
          <a:xfrm>
            <a:off x="0" y="-13272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499061-31C9-4B8A-53DC-BAAC6FD17945}"/>
              </a:ext>
            </a:extLst>
          </p:cNvPr>
          <p:cNvSpPr/>
          <p:nvPr/>
        </p:nvSpPr>
        <p:spPr>
          <a:xfrm>
            <a:off x="-1" y="0"/>
            <a:ext cx="12192000" cy="795647"/>
          </a:xfrm>
          <a:prstGeom prst="rect">
            <a:avLst/>
          </a:prstGeom>
          <a:solidFill>
            <a:srgbClr val="000000">
              <a:alpha val="5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apezoid 4">
            <a:hlinkClick r:id="rId4" action="ppaction://hlinksldjump"/>
            <a:extLst>
              <a:ext uri="{FF2B5EF4-FFF2-40B4-BE49-F238E27FC236}">
                <a16:creationId xmlns:a16="http://schemas.microsoft.com/office/drawing/2014/main" id="{04902F5E-D497-E265-95E8-EA3BBA94E502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C1948-CBEC-7618-B076-68C127204E4E}"/>
              </a:ext>
            </a:extLst>
          </p:cNvPr>
          <p:cNvSpPr/>
          <p:nvPr/>
        </p:nvSpPr>
        <p:spPr>
          <a:xfrm>
            <a:off x="4930122" y="96475"/>
            <a:ext cx="1890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rapezoid 9">
            <a:hlinkClick r:id="rId5" action="ppaction://hlinksldjump"/>
            <a:extLst>
              <a:ext uri="{FF2B5EF4-FFF2-40B4-BE49-F238E27FC236}">
                <a16:creationId xmlns:a16="http://schemas.microsoft.com/office/drawing/2014/main" id="{6B10ED6B-3BCF-22F4-D9EA-66D26B719336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790AF-20D3-C0EB-DBD8-D994FEACBAF7}"/>
              </a:ext>
            </a:extLst>
          </p:cNvPr>
          <p:cNvSpPr txBox="1"/>
          <p:nvPr/>
        </p:nvSpPr>
        <p:spPr>
          <a:xfrm>
            <a:off x="10968801" y="74606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677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13B7C-F67C-5C39-E673-C77E3F4C203A}"/>
              </a:ext>
            </a:extLst>
          </p:cNvPr>
          <p:cNvSpPr txBox="1"/>
          <p:nvPr/>
        </p:nvSpPr>
        <p:spPr>
          <a:xfrm>
            <a:off x="10016356" y="46266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28426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BC32EC-68A9-C922-B03C-60D5B69A7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95" y="46266"/>
            <a:ext cx="272745" cy="272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E4AE2-32F0-501A-9D1A-9552E5AEE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52" y="30773"/>
            <a:ext cx="272745" cy="27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13AE81-29B2-0210-3966-C7752534D1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8773" r="6694" b="2800"/>
          <a:stretch/>
        </p:blipFill>
        <p:spPr>
          <a:xfrm>
            <a:off x="8731250" y="3956050"/>
            <a:ext cx="3092450" cy="2635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1DBB0B-E8DB-B2DA-055C-74129DDC57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3000" r="30984" b="20833"/>
          <a:stretch/>
        </p:blipFill>
        <p:spPr>
          <a:xfrm>
            <a:off x="5012829" y="2590800"/>
            <a:ext cx="2166342" cy="34099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8A5535-E17B-F0A0-EF00-CA5682BD7221}"/>
              </a:ext>
            </a:extLst>
          </p:cNvPr>
          <p:cNvSpPr txBox="1"/>
          <p:nvPr/>
        </p:nvSpPr>
        <p:spPr>
          <a:xfrm>
            <a:off x="248923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Character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AA5B30-438D-6628-FE6F-5357AAFBD7B6}"/>
              </a:ext>
            </a:extLst>
          </p:cNvPr>
          <p:cNvSpPr txBox="1"/>
          <p:nvPr/>
        </p:nvSpPr>
        <p:spPr>
          <a:xfrm>
            <a:off x="7607219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4"/>
                </a:solidFill>
              </a:rPr>
              <a:t>Store</a:t>
            </a:r>
            <a:endParaRPr lang="en-GB" b="1" u="sng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ECFFC-90D5-C156-52AB-49166E233EC9}"/>
              </a:ext>
            </a:extLst>
          </p:cNvPr>
          <p:cNvSpPr txBox="1"/>
          <p:nvPr/>
        </p:nvSpPr>
        <p:spPr>
          <a:xfrm>
            <a:off x="102109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Music Library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248DC-7551-A86E-91C5-EC5FC795A362}"/>
              </a:ext>
            </a:extLst>
          </p:cNvPr>
          <p:cNvSpPr/>
          <p:nvPr/>
        </p:nvSpPr>
        <p:spPr>
          <a:xfrm>
            <a:off x="831849" y="1460500"/>
            <a:ext cx="10181455" cy="47434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hlinkClick r:id="rId10" action="ppaction://hlinksldjump"/>
            <a:extLst>
              <a:ext uri="{FF2B5EF4-FFF2-40B4-BE49-F238E27FC236}">
                <a16:creationId xmlns:a16="http://schemas.microsoft.com/office/drawing/2014/main" id="{841F6886-6E1E-E730-F3A5-7736861CC5E5}"/>
              </a:ext>
            </a:extLst>
          </p:cNvPr>
          <p:cNvSpPr/>
          <p:nvPr/>
        </p:nvSpPr>
        <p:spPr>
          <a:xfrm>
            <a:off x="2489236" y="243294"/>
            <a:ext cx="145999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86BA253E-C0A3-9645-5B5B-CD506155F1D7}"/>
              </a:ext>
            </a:extLst>
          </p:cNvPr>
          <p:cNvSpPr/>
          <p:nvPr/>
        </p:nvSpPr>
        <p:spPr>
          <a:xfrm>
            <a:off x="1009651" y="243294"/>
            <a:ext cx="14681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B2571F-7FE8-88AC-7DFB-A5C8AE39A781}"/>
              </a:ext>
            </a:extLst>
          </p:cNvPr>
          <p:cNvSpPr/>
          <p:nvPr/>
        </p:nvSpPr>
        <p:spPr>
          <a:xfrm>
            <a:off x="831849" y="1460500"/>
            <a:ext cx="2514603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Music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9A9CE-B3D8-0AAC-075F-9754ED965AE6}"/>
              </a:ext>
            </a:extLst>
          </p:cNvPr>
          <p:cNvSpPr/>
          <p:nvPr/>
        </p:nvSpPr>
        <p:spPr>
          <a:xfrm>
            <a:off x="3346452" y="1460500"/>
            <a:ext cx="2543945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Skins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567B0E-4C86-8850-DD6E-D400DB947D85}"/>
              </a:ext>
            </a:extLst>
          </p:cNvPr>
          <p:cNvSpPr/>
          <p:nvPr/>
        </p:nvSpPr>
        <p:spPr>
          <a:xfrm>
            <a:off x="5890396" y="1460500"/>
            <a:ext cx="2561454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Treasure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FC11F4-1BE3-A6A2-6A8C-AA93FCD7796B}"/>
              </a:ext>
            </a:extLst>
          </p:cNvPr>
          <p:cNvSpPr/>
          <p:nvPr/>
        </p:nvSpPr>
        <p:spPr>
          <a:xfrm>
            <a:off x="8451851" y="1460500"/>
            <a:ext cx="2561454" cy="539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accent4"/>
                </a:solidFill>
              </a:rPr>
              <a:t>Gems</a:t>
            </a:r>
            <a:endParaRPr lang="en-GB" u="sng" dirty="0">
              <a:solidFill>
                <a:schemeClr val="accent4"/>
              </a:solidFill>
            </a:endParaRPr>
          </a:p>
        </p:txBody>
      </p:sp>
      <p:sp>
        <p:nvSpPr>
          <p:cNvPr id="7" name="Rectangle 6">
            <a:hlinkClick r:id="rId12" action="ppaction://hlinksldjump"/>
            <a:extLst>
              <a:ext uri="{FF2B5EF4-FFF2-40B4-BE49-F238E27FC236}">
                <a16:creationId xmlns:a16="http://schemas.microsoft.com/office/drawing/2014/main" id="{F3DA2C77-25A4-ADDE-C7FC-21A6D72BA097}"/>
              </a:ext>
            </a:extLst>
          </p:cNvPr>
          <p:cNvSpPr/>
          <p:nvPr/>
        </p:nvSpPr>
        <p:spPr>
          <a:xfrm>
            <a:off x="3375796" y="1448749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0788D33F-6A5C-0D12-A92D-9FF3488C78CD}"/>
              </a:ext>
            </a:extLst>
          </p:cNvPr>
          <p:cNvSpPr/>
          <p:nvPr/>
        </p:nvSpPr>
        <p:spPr>
          <a:xfrm>
            <a:off x="831849" y="1460500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hlinkClick r:id="rId13" action="ppaction://hlinksldjump"/>
            <a:extLst>
              <a:ext uri="{FF2B5EF4-FFF2-40B4-BE49-F238E27FC236}">
                <a16:creationId xmlns:a16="http://schemas.microsoft.com/office/drawing/2014/main" id="{6D74F90C-B45E-5F98-751F-CEB89A18E07E}"/>
              </a:ext>
            </a:extLst>
          </p:cNvPr>
          <p:cNvSpPr/>
          <p:nvPr/>
        </p:nvSpPr>
        <p:spPr>
          <a:xfrm>
            <a:off x="5913822" y="1448749"/>
            <a:ext cx="2514602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B58427-7B87-0CA6-D189-F8E2FE8D7E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7" y="1803997"/>
            <a:ext cx="8362950" cy="4411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DE22BA-53D1-C5E9-6FAC-A5E9BD0E07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02" y="3846414"/>
            <a:ext cx="272745" cy="2727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D20DD28-51B8-8372-9822-25818F4AB7D5}"/>
              </a:ext>
            </a:extLst>
          </p:cNvPr>
          <p:cNvSpPr txBox="1"/>
          <p:nvPr/>
        </p:nvSpPr>
        <p:spPr>
          <a:xfrm>
            <a:off x="1406745" y="3798120"/>
            <a:ext cx="63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100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0F0B2-EF8F-728E-3B1A-4BC604F296E6}"/>
              </a:ext>
            </a:extLst>
          </p:cNvPr>
          <p:cNvSpPr txBox="1"/>
          <p:nvPr/>
        </p:nvSpPr>
        <p:spPr>
          <a:xfrm>
            <a:off x="1120329" y="3806137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€1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908EE9-1F97-4BBC-FEC6-AA4003F0F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51" y="3847801"/>
            <a:ext cx="272745" cy="2727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DED451-D1CA-CAC4-1B05-01DB134262E9}"/>
              </a:ext>
            </a:extLst>
          </p:cNvPr>
          <p:cNvSpPr txBox="1"/>
          <p:nvPr/>
        </p:nvSpPr>
        <p:spPr>
          <a:xfrm>
            <a:off x="3096394" y="3799507"/>
            <a:ext cx="63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650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025B1CD-7C65-E974-0190-1C8535EF5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638" y="3840580"/>
            <a:ext cx="272745" cy="2727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8496FA3-6F70-4389-4E25-03762CBEF5F3}"/>
              </a:ext>
            </a:extLst>
          </p:cNvPr>
          <p:cNvSpPr txBox="1"/>
          <p:nvPr/>
        </p:nvSpPr>
        <p:spPr>
          <a:xfrm>
            <a:off x="4824651" y="3792286"/>
            <a:ext cx="91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15000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D4E0DE6-D78C-C183-08EB-2557BB56B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053" y="3800894"/>
            <a:ext cx="272745" cy="27274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14C29B3-F5C3-5A7F-288D-3D0955FBAFD9}"/>
              </a:ext>
            </a:extLst>
          </p:cNvPr>
          <p:cNvSpPr txBox="1"/>
          <p:nvPr/>
        </p:nvSpPr>
        <p:spPr>
          <a:xfrm>
            <a:off x="7000444" y="3752600"/>
            <a:ext cx="88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30000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990EF62-1D1F-BE89-DFC5-AF2251942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01" y="5828949"/>
            <a:ext cx="272745" cy="27274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836B7D1-9F5C-6741-2339-F0B7E831B0D6}"/>
              </a:ext>
            </a:extLst>
          </p:cNvPr>
          <p:cNvSpPr txBox="1"/>
          <p:nvPr/>
        </p:nvSpPr>
        <p:spPr>
          <a:xfrm>
            <a:off x="1472744" y="5780655"/>
            <a:ext cx="63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250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D343FC3-9CE0-869E-681B-1668FDCBB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57" y="5831723"/>
            <a:ext cx="272745" cy="27274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81D1AED-3F8D-CAF5-166E-D44A8A5B0D06}"/>
              </a:ext>
            </a:extLst>
          </p:cNvPr>
          <p:cNvSpPr txBox="1"/>
          <p:nvPr/>
        </p:nvSpPr>
        <p:spPr>
          <a:xfrm>
            <a:off x="3087672" y="5783429"/>
            <a:ext cx="69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1500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25DFB0E-5ACD-8B58-BF01-19242265E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37" y="5834250"/>
            <a:ext cx="272745" cy="2727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81B37F4-DE14-BB77-25D7-BA0CC8374BAF}"/>
              </a:ext>
            </a:extLst>
          </p:cNvPr>
          <p:cNvSpPr txBox="1"/>
          <p:nvPr/>
        </p:nvSpPr>
        <p:spPr>
          <a:xfrm>
            <a:off x="5012828" y="5785956"/>
            <a:ext cx="70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3250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909AC3F-858B-32E6-3BD6-3727CEE11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38" y="5828949"/>
            <a:ext cx="272745" cy="2727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EEC417B-F2B5-D965-5A05-45516C5E6563}"/>
              </a:ext>
            </a:extLst>
          </p:cNvPr>
          <p:cNvSpPr txBox="1"/>
          <p:nvPr/>
        </p:nvSpPr>
        <p:spPr>
          <a:xfrm>
            <a:off x="7104147" y="5770583"/>
            <a:ext cx="75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6500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196432-1157-3294-7917-D03B861C7E83}"/>
              </a:ext>
            </a:extLst>
          </p:cNvPr>
          <p:cNvSpPr txBox="1"/>
          <p:nvPr/>
        </p:nvSpPr>
        <p:spPr>
          <a:xfrm>
            <a:off x="2760241" y="380109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€5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ECE001-A55C-BAE9-5B0F-227D9E6EDE60}"/>
              </a:ext>
            </a:extLst>
          </p:cNvPr>
          <p:cNvSpPr txBox="1"/>
          <p:nvPr/>
        </p:nvSpPr>
        <p:spPr>
          <a:xfrm>
            <a:off x="4377435" y="3825183"/>
            <a:ext cx="63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€65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3E2554-8251-C5A3-3DC7-4411935CC24F}"/>
              </a:ext>
            </a:extLst>
          </p:cNvPr>
          <p:cNvSpPr txBox="1"/>
          <p:nvPr/>
        </p:nvSpPr>
        <p:spPr>
          <a:xfrm>
            <a:off x="6439145" y="3758662"/>
            <a:ext cx="75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€100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C58450-DD31-FBED-C4DF-51F52C4715A1}"/>
              </a:ext>
            </a:extLst>
          </p:cNvPr>
          <p:cNvSpPr txBox="1"/>
          <p:nvPr/>
        </p:nvSpPr>
        <p:spPr>
          <a:xfrm>
            <a:off x="6608144" y="5779107"/>
            <a:ext cx="5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€35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A8A58C-33E0-9B8A-DC06-6A79DC33FD8F}"/>
              </a:ext>
            </a:extLst>
          </p:cNvPr>
          <p:cNvSpPr txBox="1"/>
          <p:nvPr/>
        </p:nvSpPr>
        <p:spPr>
          <a:xfrm>
            <a:off x="4517299" y="5797707"/>
            <a:ext cx="63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€20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0FEB70-0DA7-3D22-38B7-AA0D3C049E86}"/>
              </a:ext>
            </a:extLst>
          </p:cNvPr>
          <p:cNvSpPr txBox="1"/>
          <p:nvPr/>
        </p:nvSpPr>
        <p:spPr>
          <a:xfrm>
            <a:off x="2677235" y="5775488"/>
            <a:ext cx="63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€10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F986B6-2D70-06E0-DB80-CA63A11E2EC8}"/>
              </a:ext>
            </a:extLst>
          </p:cNvPr>
          <p:cNvSpPr txBox="1"/>
          <p:nvPr/>
        </p:nvSpPr>
        <p:spPr>
          <a:xfrm>
            <a:off x="1137667" y="5770583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€2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69" name="Picture 68">
            <a:hlinkClick r:id="rId15" action="ppaction://hlinksldjump"/>
            <a:extLst>
              <a:ext uri="{FF2B5EF4-FFF2-40B4-BE49-F238E27FC236}">
                <a16:creationId xmlns:a16="http://schemas.microsoft.com/office/drawing/2014/main" id="{0FD282D0-6DBA-E9C0-2610-D1781FDC1B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3957" y="30773"/>
            <a:ext cx="212521" cy="2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1EA9BD-7D0F-2105-F692-3A282650F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499061-31C9-4B8A-53DC-BAAC6FD17945}"/>
              </a:ext>
            </a:extLst>
          </p:cNvPr>
          <p:cNvSpPr/>
          <p:nvPr/>
        </p:nvSpPr>
        <p:spPr>
          <a:xfrm>
            <a:off x="-1" y="0"/>
            <a:ext cx="12192000" cy="795647"/>
          </a:xfrm>
          <a:prstGeom prst="rect">
            <a:avLst/>
          </a:prstGeom>
          <a:solidFill>
            <a:srgbClr val="000000">
              <a:alpha val="5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apezoid 4">
            <a:hlinkClick r:id="rId4" action="ppaction://hlinksldjump"/>
            <a:extLst>
              <a:ext uri="{FF2B5EF4-FFF2-40B4-BE49-F238E27FC236}">
                <a16:creationId xmlns:a16="http://schemas.microsoft.com/office/drawing/2014/main" id="{04902F5E-D497-E265-95E8-EA3BBA94E502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C1948-CBEC-7618-B076-68C127204E4E}"/>
              </a:ext>
            </a:extLst>
          </p:cNvPr>
          <p:cNvSpPr/>
          <p:nvPr/>
        </p:nvSpPr>
        <p:spPr>
          <a:xfrm>
            <a:off x="4930122" y="96475"/>
            <a:ext cx="1890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rapezoid 9">
            <a:hlinkClick r:id="rId4" action="ppaction://hlinksldjump"/>
            <a:extLst>
              <a:ext uri="{FF2B5EF4-FFF2-40B4-BE49-F238E27FC236}">
                <a16:creationId xmlns:a16="http://schemas.microsoft.com/office/drawing/2014/main" id="{6B10ED6B-3BCF-22F4-D9EA-66D26B719336}"/>
              </a:ext>
            </a:extLst>
          </p:cNvPr>
          <p:cNvSpPr/>
          <p:nvPr/>
        </p:nvSpPr>
        <p:spPr>
          <a:xfrm>
            <a:off x="4025735" y="0"/>
            <a:ext cx="3699164" cy="1116281"/>
          </a:xfrm>
          <a:prstGeom prst="trapezoid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790AF-20D3-C0EB-DBD8-D994FEACBAF7}"/>
              </a:ext>
            </a:extLst>
          </p:cNvPr>
          <p:cNvSpPr txBox="1"/>
          <p:nvPr/>
        </p:nvSpPr>
        <p:spPr>
          <a:xfrm>
            <a:off x="10968801" y="74606"/>
            <a:ext cx="54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1577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13B7C-F67C-5C39-E673-C77E3F4C203A}"/>
              </a:ext>
            </a:extLst>
          </p:cNvPr>
          <p:cNvSpPr txBox="1"/>
          <p:nvPr/>
        </p:nvSpPr>
        <p:spPr>
          <a:xfrm>
            <a:off x="10016356" y="46266"/>
            <a:ext cx="62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rial Black" panose="020B0A04020102020204" pitchFamily="34" charset="0"/>
              </a:rPr>
              <a:t>84926</a:t>
            </a:r>
            <a:endParaRPr lang="en-GB" sz="10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298BE4-D1B9-62ED-2A1C-111A64274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3957" y="30773"/>
            <a:ext cx="212521" cy="212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BC32EC-68A9-C922-B03C-60D5B69A7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95" y="46266"/>
            <a:ext cx="272745" cy="272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E4AE2-32F0-501A-9D1A-9552E5AEE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52" y="30773"/>
            <a:ext cx="272745" cy="27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13AE81-29B2-0210-3966-C7752534D1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58773" r="6694" b="2800"/>
          <a:stretch/>
        </p:blipFill>
        <p:spPr>
          <a:xfrm>
            <a:off x="8731250" y="3956050"/>
            <a:ext cx="3092450" cy="2635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1DBB0B-E8DB-B2DA-055C-74129DDC57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3000" r="30984" b="20833"/>
          <a:stretch/>
        </p:blipFill>
        <p:spPr>
          <a:xfrm>
            <a:off x="5012829" y="2590800"/>
            <a:ext cx="2166342" cy="34099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8A5535-E17B-F0A0-EF00-CA5682BD7221}"/>
              </a:ext>
            </a:extLst>
          </p:cNvPr>
          <p:cNvSpPr txBox="1"/>
          <p:nvPr/>
        </p:nvSpPr>
        <p:spPr>
          <a:xfrm>
            <a:off x="248923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Character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AA5B30-438D-6628-FE6F-5357AAFBD7B6}"/>
              </a:ext>
            </a:extLst>
          </p:cNvPr>
          <p:cNvSpPr txBox="1"/>
          <p:nvPr/>
        </p:nvSpPr>
        <p:spPr>
          <a:xfrm>
            <a:off x="7607219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Store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ECFFC-90D5-C156-52AB-49166E233EC9}"/>
              </a:ext>
            </a:extLst>
          </p:cNvPr>
          <p:cNvSpPr txBox="1"/>
          <p:nvPr/>
        </p:nvSpPr>
        <p:spPr>
          <a:xfrm>
            <a:off x="1021097" y="243294"/>
            <a:ext cx="1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Music Library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6665C0-A269-F546-BC91-F83441F0DEBB}"/>
              </a:ext>
            </a:extLst>
          </p:cNvPr>
          <p:cNvSpPr/>
          <p:nvPr/>
        </p:nvSpPr>
        <p:spPr>
          <a:xfrm>
            <a:off x="194757" y="224681"/>
            <a:ext cx="11778855" cy="6472006"/>
          </a:xfrm>
          <a:prstGeom prst="rect">
            <a:avLst/>
          </a:prstGeom>
          <a:solidFill>
            <a:srgbClr val="0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0FF45-058F-5588-5D9B-577CDC42CF54}"/>
              </a:ext>
            </a:extLst>
          </p:cNvPr>
          <p:cNvSpPr txBox="1"/>
          <p:nvPr/>
        </p:nvSpPr>
        <p:spPr>
          <a:xfrm>
            <a:off x="1115667" y="333982"/>
            <a:ext cx="1751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Settings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DC3686-CEDF-040F-BD08-64D820EEA564}"/>
              </a:ext>
            </a:extLst>
          </p:cNvPr>
          <p:cNvSpPr txBox="1"/>
          <p:nvPr/>
        </p:nvSpPr>
        <p:spPr>
          <a:xfrm>
            <a:off x="1174750" y="918757"/>
            <a:ext cx="5353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chemeClr val="bg1"/>
                </a:solidFill>
                <a:latin typeface="Open Sans" panose="020B0606030504020204" pitchFamily="34" charset="0"/>
              </a:rPr>
              <a:t>This is a prototype in Power Point. There are no settings. Click the red cross and go back to the prototype. Thanks for testing :D</a:t>
            </a:r>
          </a:p>
          <a:p>
            <a:pPr algn="just"/>
            <a:endParaRPr lang="en-GB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Open Sans" panose="020B0606030504020204" pitchFamily="34" charset="0"/>
              </a:rPr>
              <a:t>Enjoy </a:t>
            </a:r>
            <a:r>
              <a:rPr lang="en-GB" dirty="0" err="1">
                <a:solidFill>
                  <a:schemeClr val="bg1"/>
                </a:solidFill>
                <a:latin typeface="Open Sans" panose="020B0606030504020204" pitchFamily="34" charset="0"/>
              </a:rPr>
              <a:t>Susbert</a:t>
            </a:r>
            <a:endParaRPr lang="en-GB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Multiplication Sign 19">
            <a:hlinkClick r:id="rId10" action="ppaction://hlinksldjump"/>
            <a:extLst>
              <a:ext uri="{FF2B5EF4-FFF2-40B4-BE49-F238E27FC236}">
                <a16:creationId xmlns:a16="http://schemas.microsoft.com/office/drawing/2014/main" id="{0CB8581A-DA49-570E-6D0C-6CB4F9DC08AE}"/>
              </a:ext>
            </a:extLst>
          </p:cNvPr>
          <p:cNvSpPr/>
          <p:nvPr/>
        </p:nvSpPr>
        <p:spPr>
          <a:xfrm>
            <a:off x="11451142" y="182638"/>
            <a:ext cx="546101" cy="49046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EEB71D-C4C6-781D-8DBB-14587B5BD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8" b="40041"/>
          <a:stretch/>
        </p:blipFill>
        <p:spPr bwMode="auto">
          <a:xfrm>
            <a:off x="2315071" y="2600856"/>
            <a:ext cx="4864100" cy="271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856E74-92FF-4C3B-89E8-CB8ADFD9AFAB}"/>
              </a:ext>
            </a:extLst>
          </p:cNvPr>
          <p:cNvSpPr txBox="1"/>
          <p:nvPr/>
        </p:nvSpPr>
        <p:spPr>
          <a:xfrm>
            <a:off x="5864859" y="4731189"/>
            <a:ext cx="216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DCDDDE"/>
                </a:solidFill>
                <a:effectLst/>
                <a:latin typeface="gg sans"/>
              </a:rPr>
              <a:t>- Made by Nick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53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2026</Words>
  <Application>Microsoft Office PowerPoint</Application>
  <PresentationFormat>Widescreen</PresentationFormat>
  <Paragraphs>262</Paragraphs>
  <Slides>11</Slides>
  <Notes>10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</vt:lpstr>
      <vt:lpstr>Arial Black</vt:lpstr>
      <vt:lpstr>Calibri</vt:lpstr>
      <vt:lpstr>Calibri Light</vt:lpstr>
      <vt:lpstr>gg sans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Rover Vos</dc:creator>
  <cp:lastModifiedBy>Rover Vos</cp:lastModifiedBy>
  <cp:revision>42</cp:revision>
  <dcterms:created xsi:type="dcterms:W3CDTF">2023-02-14T13:25:02Z</dcterms:created>
  <dcterms:modified xsi:type="dcterms:W3CDTF">2023-02-16T12:53:59Z</dcterms:modified>
</cp:coreProperties>
</file>